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sldIdLst>
    <p:sldId id="256" r:id="rId5"/>
    <p:sldId id="287" r:id="rId6"/>
    <p:sldId id="284" r:id="rId7"/>
    <p:sldId id="265" r:id="rId8"/>
    <p:sldId id="286" r:id="rId9"/>
    <p:sldId id="257" r:id="rId10"/>
    <p:sldId id="258" r:id="rId11"/>
    <p:sldId id="288" r:id="rId12"/>
    <p:sldId id="289" r:id="rId13"/>
    <p:sldId id="259" r:id="rId14"/>
    <p:sldId id="281" r:id="rId15"/>
    <p:sldId id="282" r:id="rId16"/>
    <p:sldId id="260" r:id="rId17"/>
  </p:sldIdLst>
  <p:sldSz cx="18288000" cy="10287000"/>
  <p:notesSz cx="6858000" cy="9144000"/>
  <p:embeddedFontLst>
    <p:embeddedFont>
      <p:font typeface="Anonymous Pro" panose="020B0604020202020204" charset="0"/>
      <p:regular r:id="rId19"/>
    </p:embeddedFont>
    <p:embeddedFont>
      <p:font typeface="Anonymous Pro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99C09-9353-4EB7-9E04-FE3307E97D2B}" v="31" dt="2020-08-19T01:22:26.482"/>
    <p1510:client id="{92DE72AA-28CC-4508-98A9-CF8A4164C0D9}" v="343" dt="2020-08-19T03:05:49.328"/>
    <p1510:client id="{A1CED6E1-8457-470D-BF9E-C10C238963FA}" v="54" dt="2020-08-18T15:27:34.742"/>
    <p1510:client id="{A5CE8388-CEDC-4196-8917-73B0CCF92319}" v="22" dt="2020-08-18T04:47:27.233"/>
    <p1510:client id="{CF76EA79-9F0C-4406-8A52-96FBE02C490A}" v="207" dt="2020-08-19T03:17:54.796"/>
    <p1510:client id="{D3A798F5-E4DD-4B1C-8E88-38D9D656802F}" v="2" dt="2020-08-18T23:34:29.197"/>
    <p1510:client id="{D94B0532-C5C5-4DE1-9148-B5B5E4F0F213}" v="2" dt="2020-08-19T01:40:27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Camilo Giraldo Gil" userId="S::a_giraldo@javeriana.edu.co::6ee46df3-e339-4026-a3f4-ccebe1005c51" providerId="AD" clId="Web-{42D11285-7702-430B-AF21-94D274C5E444}"/>
    <pc:docChg chg="modSld">
      <pc:chgData name="Andres Camilo Giraldo Gil" userId="S::a_giraldo@javeriana.edu.co::6ee46df3-e339-4026-a3f4-ccebe1005c51" providerId="AD" clId="Web-{42D11285-7702-430B-AF21-94D274C5E444}" dt="2020-08-15T22:01:47.582" v="1" actId="1076"/>
      <pc:docMkLst>
        <pc:docMk/>
      </pc:docMkLst>
      <pc:sldChg chg="modSp">
        <pc:chgData name="Andres Camilo Giraldo Gil" userId="S::a_giraldo@javeriana.edu.co::6ee46df3-e339-4026-a3f4-ccebe1005c51" providerId="AD" clId="Web-{42D11285-7702-430B-AF21-94D274C5E444}" dt="2020-08-15T22:01:47.582" v="1" actId="1076"/>
        <pc:sldMkLst>
          <pc:docMk/>
          <pc:sldMk cId="0" sldId="256"/>
        </pc:sldMkLst>
        <pc:picChg chg="mod">
          <ac:chgData name="Andres Camilo Giraldo Gil" userId="S::a_giraldo@javeriana.edu.co::6ee46df3-e339-4026-a3f4-ccebe1005c51" providerId="AD" clId="Web-{42D11285-7702-430B-AF21-94D274C5E444}" dt="2020-08-15T22:01:47.582" v="1" actId="1076"/>
          <ac:picMkLst>
            <pc:docMk/>
            <pc:sldMk cId="0" sldId="256"/>
            <ac:picMk id="7" creationId="{00000000-0000-0000-0000-000000000000}"/>
          </ac:picMkLst>
        </pc:picChg>
      </pc:sldChg>
    </pc:docChg>
  </pc:docChgLst>
  <pc:docChgLst>
    <pc:chgData name="Andres Camilo Giraldo Gil" userId="6ee46df3-e339-4026-a3f4-ccebe1005c51" providerId="ADAL" clId="{CF76EA79-9F0C-4406-8A52-96FBE02C490A}"/>
    <pc:docChg chg="custSel addSld delSld modSld sldOrd">
      <pc:chgData name="Andres Camilo Giraldo Gil" userId="6ee46df3-e339-4026-a3f4-ccebe1005c51" providerId="ADAL" clId="{CF76EA79-9F0C-4406-8A52-96FBE02C490A}" dt="2020-08-19T03:17:54.818" v="348" actId="47"/>
      <pc:docMkLst>
        <pc:docMk/>
      </pc:docMkLst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1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2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3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4"/>
        </pc:sldMkLst>
      </pc:sldChg>
      <pc:sldChg chg="addSp delSp modSp add del mod">
        <pc:chgData name="Andres Camilo Giraldo Gil" userId="6ee46df3-e339-4026-a3f4-ccebe1005c51" providerId="ADAL" clId="{CF76EA79-9F0C-4406-8A52-96FBE02C490A}" dt="2020-08-19T03:10:51.070" v="347" actId="688"/>
        <pc:sldMkLst>
          <pc:docMk/>
          <pc:sldMk cId="0" sldId="265"/>
        </pc:sldMkLst>
        <pc:spChg chg="add mod">
          <ac:chgData name="Andres Camilo Giraldo Gil" userId="6ee46df3-e339-4026-a3f4-ccebe1005c51" providerId="ADAL" clId="{CF76EA79-9F0C-4406-8A52-96FBE02C490A}" dt="2020-08-18T22:30:46.587" v="125" actId="1076"/>
          <ac:spMkLst>
            <pc:docMk/>
            <pc:sldMk cId="0" sldId="265"/>
            <ac:spMk id="2" creationId="{7B581C0A-658A-4F7C-9A12-A69F6CFB3C56}"/>
          </ac:spMkLst>
        </pc:spChg>
        <pc:spChg chg="add del mod">
          <ac:chgData name="Andres Camilo Giraldo Gil" userId="6ee46df3-e339-4026-a3f4-ccebe1005c51" providerId="ADAL" clId="{CF76EA79-9F0C-4406-8A52-96FBE02C490A}" dt="2020-08-18T22:19:57.401" v="9"/>
          <ac:spMkLst>
            <pc:docMk/>
            <pc:sldMk cId="0" sldId="265"/>
            <ac:spMk id="2" creationId="{CA39806E-2A6E-4524-AD98-C78A0A251D9C}"/>
          </ac:spMkLst>
        </pc:spChg>
        <pc:spChg chg="add mod">
          <ac:chgData name="Andres Camilo Giraldo Gil" userId="6ee46df3-e339-4026-a3f4-ccebe1005c51" providerId="ADAL" clId="{CF76EA79-9F0C-4406-8A52-96FBE02C490A}" dt="2020-08-18T22:31:01.483" v="128" actId="1076"/>
          <ac:spMkLst>
            <pc:docMk/>
            <pc:sldMk cId="0" sldId="265"/>
            <ac:spMk id="3" creationId="{4F5736EF-F3B5-443E-B401-954421D25412}"/>
          </ac:spMkLst>
        </pc:spChg>
        <pc:spChg chg="add del mod">
          <ac:chgData name="Andres Camilo Giraldo Gil" userId="6ee46df3-e339-4026-a3f4-ccebe1005c51" providerId="ADAL" clId="{CF76EA79-9F0C-4406-8A52-96FBE02C490A}" dt="2020-08-18T22:25:01.705" v="38" actId="478"/>
          <ac:spMkLst>
            <pc:docMk/>
            <pc:sldMk cId="0" sldId="265"/>
            <ac:spMk id="4" creationId="{57F70F91-A8D9-40C7-92A0-579AAE050675}"/>
          </ac:spMkLst>
        </pc:spChg>
        <pc:spChg chg="add del mod">
          <ac:chgData name="Andres Camilo Giraldo Gil" userId="6ee46df3-e339-4026-a3f4-ccebe1005c51" providerId="ADAL" clId="{CF76EA79-9F0C-4406-8A52-96FBE02C490A}" dt="2020-08-18T22:30:47.462" v="127"/>
          <ac:spMkLst>
            <pc:docMk/>
            <pc:sldMk cId="0" sldId="265"/>
            <ac:spMk id="4" creationId="{BC6D099C-E16D-44EB-8E05-E92F8F1BB73A}"/>
          </ac:spMkLst>
        </pc:spChg>
        <pc:spChg chg="add mod">
          <ac:chgData name="Andres Camilo Giraldo Gil" userId="6ee46df3-e339-4026-a3f4-ccebe1005c51" providerId="ADAL" clId="{CF76EA79-9F0C-4406-8A52-96FBE02C490A}" dt="2020-08-19T03:03:31.869" v="332" actId="1076"/>
          <ac:spMkLst>
            <pc:docMk/>
            <pc:sldMk cId="0" sldId="265"/>
            <ac:spMk id="5" creationId="{CF854ED1-FB17-4007-92F6-53E15BD81ED1}"/>
          </ac:spMkLst>
        </pc:spChg>
        <pc:spChg chg="add mod">
          <ac:chgData name="Andres Camilo Giraldo Gil" userId="6ee46df3-e339-4026-a3f4-ccebe1005c51" providerId="ADAL" clId="{CF76EA79-9F0C-4406-8A52-96FBE02C490A}" dt="2020-08-19T01:12:05.945" v="326" actId="20577"/>
          <ac:spMkLst>
            <pc:docMk/>
            <pc:sldMk cId="0" sldId="265"/>
            <ac:spMk id="6" creationId="{2BA6C82D-650F-4549-B6A5-A95FED569F9F}"/>
          </ac:spMkLst>
        </pc:spChg>
        <pc:picChg chg="mod">
          <ac:chgData name="Andres Camilo Giraldo Gil" userId="6ee46df3-e339-4026-a3f4-ccebe1005c51" providerId="ADAL" clId="{CF76EA79-9F0C-4406-8A52-96FBE02C490A}" dt="2020-08-19T03:10:41.704" v="345" actId="688"/>
          <ac:picMkLst>
            <pc:docMk/>
            <pc:sldMk cId="0" sldId="265"/>
            <ac:picMk id="4" creationId="{82AFA219-B161-4C19-98FB-54C43C331F03}"/>
          </ac:picMkLst>
        </pc:picChg>
        <pc:picChg chg="add mod ord">
          <ac:chgData name="Andres Camilo Giraldo Gil" userId="6ee46df3-e339-4026-a3f4-ccebe1005c51" providerId="ADAL" clId="{CF76EA79-9F0C-4406-8A52-96FBE02C490A}" dt="2020-08-19T03:03:24.168" v="331" actId="1076"/>
          <ac:picMkLst>
            <pc:docMk/>
            <pc:sldMk cId="0" sldId="265"/>
            <ac:picMk id="7" creationId="{9D455005-3365-45E8-85DD-AD4A94E8DEEC}"/>
          </ac:picMkLst>
        </pc:picChg>
        <pc:picChg chg="add mod ord">
          <ac:chgData name="Andres Camilo Giraldo Gil" userId="6ee46df3-e339-4026-a3f4-ccebe1005c51" providerId="ADAL" clId="{CF76EA79-9F0C-4406-8A52-96FBE02C490A}" dt="2020-08-19T03:06:11.902" v="336" actId="1076"/>
          <ac:picMkLst>
            <pc:docMk/>
            <pc:sldMk cId="0" sldId="265"/>
            <ac:picMk id="8" creationId="{0B72D893-4C56-4527-AE61-B5BEFC30332C}"/>
          </ac:picMkLst>
        </pc:picChg>
        <pc:picChg chg="add mod ord">
          <ac:chgData name="Andres Camilo Giraldo Gil" userId="6ee46df3-e339-4026-a3f4-ccebe1005c51" providerId="ADAL" clId="{CF76EA79-9F0C-4406-8A52-96FBE02C490A}" dt="2020-08-19T03:09:41.763" v="340" actId="167"/>
          <ac:picMkLst>
            <pc:docMk/>
            <pc:sldMk cId="0" sldId="265"/>
            <ac:picMk id="10" creationId="{A6EA7F6F-F761-48E1-AA2D-2AFFE771A7E3}"/>
          </ac:picMkLst>
        </pc:picChg>
        <pc:picChg chg="mod">
          <ac:chgData name="Andres Camilo Giraldo Gil" userId="6ee46df3-e339-4026-a3f4-ccebe1005c51" providerId="ADAL" clId="{CF76EA79-9F0C-4406-8A52-96FBE02C490A}" dt="2020-08-19T03:10:51.070" v="347" actId="688"/>
          <ac:picMkLst>
            <pc:docMk/>
            <pc:sldMk cId="0" sldId="265"/>
            <ac:picMk id="1026" creationId="{A5BC01D6-DA28-43EB-9F6B-6C0517ECEE75}"/>
          </ac:picMkLst>
        </pc:picChg>
        <pc:picChg chg="mod">
          <ac:chgData name="Andres Camilo Giraldo Gil" userId="6ee46df3-e339-4026-a3f4-ccebe1005c51" providerId="ADAL" clId="{CF76EA79-9F0C-4406-8A52-96FBE02C490A}" dt="2020-08-19T03:10:32.363" v="342" actId="688"/>
          <ac:picMkLst>
            <pc:docMk/>
            <pc:sldMk cId="0" sldId="265"/>
            <ac:picMk id="2050" creationId="{79B379A7-5AF9-468B-AA71-80AA99766C65}"/>
          </ac:picMkLst>
        </pc:picChg>
      </pc:sldChg>
      <pc:sldChg chg="addSp">
        <pc:chgData name="Andres Camilo Giraldo Gil" userId="6ee46df3-e339-4026-a3f4-ccebe1005c51" providerId="ADAL" clId="{CF76EA79-9F0C-4406-8A52-96FBE02C490A}" dt="2020-08-18T22:27:13.246" v="66"/>
        <pc:sldMkLst>
          <pc:docMk/>
          <pc:sldMk cId="74854698" sldId="265"/>
        </pc:sldMkLst>
        <pc:picChg chg="add">
          <ac:chgData name="Andres Camilo Giraldo Gil" userId="6ee46df3-e339-4026-a3f4-ccebe1005c51" providerId="ADAL" clId="{CF76EA79-9F0C-4406-8A52-96FBE02C490A}" dt="2020-08-18T22:27:13.246" v="66"/>
          <ac:picMkLst>
            <pc:docMk/>
            <pc:sldMk cId="74854698" sldId="265"/>
            <ac:picMk id="2050" creationId="{79B379A7-5AF9-468B-AA71-80AA99766C65}"/>
          </ac:picMkLst>
        </pc:picChg>
      </pc:sldChg>
      <pc:sldChg chg="addSp">
        <pc:chgData name="Andres Camilo Giraldo Gil" userId="6ee46df3-e339-4026-a3f4-ccebe1005c51" providerId="ADAL" clId="{CF76EA79-9F0C-4406-8A52-96FBE02C490A}" dt="2020-08-18T22:19:18.982" v="0"/>
        <pc:sldMkLst>
          <pc:docMk/>
          <pc:sldMk cId="176953592" sldId="265"/>
        </pc:sldMkLst>
        <pc:picChg chg="add">
          <ac:chgData name="Andres Camilo Giraldo Gil" userId="6ee46df3-e339-4026-a3f4-ccebe1005c51" providerId="ADAL" clId="{CF76EA79-9F0C-4406-8A52-96FBE02C490A}" dt="2020-08-18T22:19:18.982" v="0"/>
          <ac:picMkLst>
            <pc:docMk/>
            <pc:sldMk cId="176953592" sldId="265"/>
            <ac:picMk id="1026" creationId="{A5BC01D6-DA28-43EB-9F6B-6C0517ECEE75}"/>
          </ac:picMkLst>
        </pc:picChg>
      </pc:sldChg>
      <pc:sldChg chg="addSp">
        <pc:chgData name="Andres Camilo Giraldo Gil" userId="6ee46df3-e339-4026-a3f4-ccebe1005c51" providerId="ADAL" clId="{CF76EA79-9F0C-4406-8A52-96FBE02C490A}" dt="2020-08-19T01:11:27.416" v="288"/>
        <pc:sldMkLst>
          <pc:docMk/>
          <pc:sldMk cId="3124118889" sldId="265"/>
        </pc:sldMkLst>
        <pc:picChg chg="add">
          <ac:chgData name="Andres Camilo Giraldo Gil" userId="6ee46df3-e339-4026-a3f4-ccebe1005c51" providerId="ADAL" clId="{CF76EA79-9F0C-4406-8A52-96FBE02C490A}" dt="2020-08-19T01:11:27.416" v="288"/>
          <ac:picMkLst>
            <pc:docMk/>
            <pc:sldMk cId="3124118889" sldId="265"/>
            <ac:picMk id="4" creationId="{82AFA219-B161-4C19-98FB-54C43C331F03}"/>
          </ac:picMkLst>
        </pc:picChg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6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7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8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69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0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1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2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3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4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5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6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7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8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79"/>
        </pc:sldMkLst>
      </pc:sldChg>
      <pc:sldChg chg="del">
        <pc:chgData name="Andres Camilo Giraldo Gil" userId="6ee46df3-e339-4026-a3f4-ccebe1005c51" providerId="ADAL" clId="{CF76EA79-9F0C-4406-8A52-96FBE02C490A}" dt="2020-08-19T03:17:54.818" v="348" actId="47"/>
        <pc:sldMkLst>
          <pc:docMk/>
          <pc:sldMk cId="0" sldId="280"/>
        </pc:sldMkLst>
      </pc:sldChg>
      <pc:sldChg chg="add del setBg">
        <pc:chgData name="Andres Camilo Giraldo Gil" userId="6ee46df3-e339-4026-a3f4-ccebe1005c51" providerId="ADAL" clId="{CF76EA79-9F0C-4406-8A52-96FBE02C490A}" dt="2020-08-19T00:01:43.207" v="133" actId="47"/>
        <pc:sldMkLst>
          <pc:docMk/>
          <pc:sldMk cId="1351234602" sldId="283"/>
        </pc:sldMkLst>
      </pc:sldChg>
      <pc:sldChg chg="modSp add mod ord">
        <pc:chgData name="Andres Camilo Giraldo Gil" userId="6ee46df3-e339-4026-a3f4-ccebe1005c51" providerId="ADAL" clId="{CF76EA79-9F0C-4406-8A52-96FBE02C490A}" dt="2020-08-19T00:04:52.688" v="287" actId="20577"/>
        <pc:sldMkLst>
          <pc:docMk/>
          <pc:sldMk cId="3102048436" sldId="284"/>
        </pc:sldMkLst>
        <pc:spChg chg="mod">
          <ac:chgData name="Andres Camilo Giraldo Gil" userId="6ee46df3-e339-4026-a3f4-ccebe1005c51" providerId="ADAL" clId="{CF76EA79-9F0C-4406-8A52-96FBE02C490A}" dt="2020-08-19T00:04:03.046" v="160" actId="790"/>
          <ac:spMkLst>
            <pc:docMk/>
            <pc:sldMk cId="3102048436" sldId="284"/>
            <ac:spMk id="6" creationId="{00000000-0000-0000-0000-000000000000}"/>
          </ac:spMkLst>
        </pc:spChg>
        <pc:spChg chg="mod">
          <ac:chgData name="Andres Camilo Giraldo Gil" userId="6ee46df3-e339-4026-a3f4-ccebe1005c51" providerId="ADAL" clId="{CF76EA79-9F0C-4406-8A52-96FBE02C490A}" dt="2020-08-19T00:04:52.688" v="287" actId="20577"/>
          <ac:spMkLst>
            <pc:docMk/>
            <pc:sldMk cId="3102048436" sldId="284"/>
            <ac:spMk id="7" creationId="{00000000-0000-0000-0000-000000000000}"/>
          </ac:spMkLst>
        </pc:spChg>
        <pc:grpChg chg="mod">
          <ac:chgData name="Andres Camilo Giraldo Gil" userId="6ee46df3-e339-4026-a3f4-ccebe1005c51" providerId="ADAL" clId="{CF76EA79-9F0C-4406-8A52-96FBE02C490A}" dt="2020-08-19T00:03:51.799" v="158" actId="1076"/>
          <ac:grpSpMkLst>
            <pc:docMk/>
            <pc:sldMk cId="3102048436" sldId="284"/>
            <ac:grpSpMk id="5" creationId="{00000000-0000-0000-0000-000000000000}"/>
          </ac:grpSpMkLst>
        </pc:grpChg>
      </pc:sldChg>
      <pc:sldChg chg="modSp mod">
        <pc:chgData name="Andres Camilo Giraldo Gil" userId="6ee46df3-e339-4026-a3f4-ccebe1005c51" providerId="ADAL" clId="{CF76EA79-9F0C-4406-8A52-96FBE02C490A}" dt="2020-08-19T03:02:23.217" v="327" actId="1076"/>
        <pc:sldMkLst>
          <pc:docMk/>
          <pc:sldMk cId="802601618" sldId="286"/>
        </pc:sldMkLst>
        <pc:picChg chg="mod">
          <ac:chgData name="Andres Camilo Giraldo Gil" userId="6ee46df3-e339-4026-a3f4-ccebe1005c51" providerId="ADAL" clId="{CF76EA79-9F0C-4406-8A52-96FBE02C490A}" dt="2020-08-19T03:02:23.217" v="327" actId="1076"/>
          <ac:picMkLst>
            <pc:docMk/>
            <pc:sldMk cId="802601618" sldId="286"/>
            <ac:picMk id="7" creationId="{00000000-0000-0000-0000-000000000000}"/>
          </ac:picMkLst>
        </pc:picChg>
      </pc:sldChg>
    </pc:docChg>
  </pc:docChgLst>
  <pc:docChgLst>
    <pc:chgData name="Sandra Isabel Chávez Alcalde" userId="00fe31e8-3057-471e-b28f-6f00037b419f" providerId="ADAL" clId="{25599C09-9353-4EB7-9E04-FE3307E97D2B}"/>
    <pc:docChg chg="undo custSel addSld delSld modSld sldOrd">
      <pc:chgData name="Sandra Isabel Chávez Alcalde" userId="00fe31e8-3057-471e-b28f-6f00037b419f" providerId="ADAL" clId="{25599C09-9353-4EB7-9E04-FE3307E97D2B}" dt="2020-08-19T01:22:26.482" v="32" actId="1076"/>
      <pc:docMkLst>
        <pc:docMk/>
      </pc:docMkLst>
      <pc:sldChg chg="addSp delSp modSp mod">
        <pc:chgData name="Sandra Isabel Chávez Alcalde" userId="00fe31e8-3057-471e-b28f-6f00037b419f" providerId="ADAL" clId="{25599C09-9353-4EB7-9E04-FE3307E97D2B}" dt="2020-08-19T01:22:26.482" v="32" actId="1076"/>
        <pc:sldMkLst>
          <pc:docMk/>
          <pc:sldMk cId="0" sldId="260"/>
        </pc:sldMkLst>
        <pc:spChg chg="mod topLvl">
          <ac:chgData name="Sandra Isabel Chávez Alcalde" userId="00fe31e8-3057-471e-b28f-6f00037b419f" providerId="ADAL" clId="{25599C09-9353-4EB7-9E04-FE3307E97D2B}" dt="2020-08-19T01:22:22.705" v="31" actId="1076"/>
          <ac:spMkLst>
            <pc:docMk/>
            <pc:sldMk cId="0" sldId="260"/>
            <ac:spMk id="5" creationId="{00000000-0000-0000-0000-000000000000}"/>
          </ac:spMkLst>
        </pc:spChg>
        <pc:spChg chg="del mod topLvl">
          <ac:chgData name="Sandra Isabel Chávez Alcalde" userId="00fe31e8-3057-471e-b28f-6f00037b419f" providerId="ADAL" clId="{25599C09-9353-4EB7-9E04-FE3307E97D2B}" dt="2020-08-19T01:22:16.656" v="29" actId="478"/>
          <ac:spMkLst>
            <pc:docMk/>
            <pc:sldMk cId="0" sldId="260"/>
            <ac:spMk id="6" creationId="{00000000-0000-0000-0000-000000000000}"/>
          </ac:spMkLst>
        </pc:spChg>
        <pc:spChg chg="add">
          <ac:chgData name="Sandra Isabel Chávez Alcalde" userId="00fe31e8-3057-471e-b28f-6f00037b419f" providerId="ADAL" clId="{25599C09-9353-4EB7-9E04-FE3307E97D2B}" dt="2020-08-19T01:22:17.525" v="30" actId="22"/>
          <ac:spMkLst>
            <pc:docMk/>
            <pc:sldMk cId="0" sldId="260"/>
            <ac:spMk id="9" creationId="{987771A9-DBFC-4DBD-A064-FF9AC746A553}"/>
          </ac:spMkLst>
        </pc:spChg>
        <pc:grpChg chg="del">
          <ac:chgData name="Sandra Isabel Chávez Alcalde" userId="00fe31e8-3057-471e-b28f-6f00037b419f" providerId="ADAL" clId="{25599C09-9353-4EB7-9E04-FE3307E97D2B}" dt="2020-08-19T01:22:16.656" v="29" actId="478"/>
          <ac:grpSpMkLst>
            <pc:docMk/>
            <pc:sldMk cId="0" sldId="260"/>
            <ac:grpSpMk id="4" creationId="{00000000-0000-0000-0000-000000000000}"/>
          </ac:grpSpMkLst>
        </pc:grpChg>
        <pc:picChg chg="del">
          <ac:chgData name="Sandra Isabel Chávez Alcalde" userId="00fe31e8-3057-471e-b28f-6f00037b419f" providerId="ADAL" clId="{25599C09-9353-4EB7-9E04-FE3307E97D2B}" dt="2020-08-19T01:22:13.382" v="27" actId="478"/>
          <ac:picMkLst>
            <pc:docMk/>
            <pc:sldMk cId="0" sldId="260"/>
            <ac:picMk id="2" creationId="{00000000-0000-0000-0000-000000000000}"/>
          </ac:picMkLst>
        </pc:picChg>
        <pc:picChg chg="add mod">
          <ac:chgData name="Sandra Isabel Chávez Alcalde" userId="00fe31e8-3057-471e-b28f-6f00037b419f" providerId="ADAL" clId="{25599C09-9353-4EB7-9E04-FE3307E97D2B}" dt="2020-08-19T01:22:26.482" v="32" actId="1076"/>
          <ac:picMkLst>
            <pc:docMk/>
            <pc:sldMk cId="0" sldId="260"/>
            <ac:picMk id="3" creationId="{A468E200-B123-4A57-B868-91ECDC48102D}"/>
          </ac:picMkLst>
        </pc:picChg>
        <pc:picChg chg="add">
          <ac:chgData name="Sandra Isabel Chávez Alcalde" userId="00fe31e8-3057-471e-b28f-6f00037b419f" providerId="ADAL" clId="{25599C09-9353-4EB7-9E04-FE3307E97D2B}" dt="2020-08-19T01:22:17.525" v="30" actId="22"/>
          <ac:picMkLst>
            <pc:docMk/>
            <pc:sldMk cId="0" sldId="260"/>
            <ac:picMk id="11" creationId="{89F0D6B4-01D5-4862-B94F-7AA5D47DC4DF}"/>
          </ac:picMkLst>
        </pc:picChg>
        <pc:picChg chg="add">
          <ac:chgData name="Sandra Isabel Chávez Alcalde" userId="00fe31e8-3057-471e-b28f-6f00037b419f" providerId="ADAL" clId="{25599C09-9353-4EB7-9E04-FE3307E97D2B}" dt="2020-08-19T01:22:17.525" v="30" actId="22"/>
          <ac:picMkLst>
            <pc:docMk/>
            <pc:sldMk cId="0" sldId="260"/>
            <ac:picMk id="13" creationId="{C956A8D2-C41F-4FFD-818E-3605434809FE}"/>
          </ac:picMkLst>
        </pc:picChg>
      </pc:sldChg>
      <pc:sldChg chg="delSp add del mod setBg">
        <pc:chgData name="Sandra Isabel Chávez Alcalde" userId="00fe31e8-3057-471e-b28f-6f00037b419f" providerId="ADAL" clId="{25599C09-9353-4EB7-9E04-FE3307E97D2B}" dt="2020-08-19T01:19:33.189" v="8" actId="2696"/>
        <pc:sldMkLst>
          <pc:docMk/>
          <pc:sldMk cId="0" sldId="285"/>
        </pc:sldMkLst>
        <pc:spChg chg="del">
          <ac:chgData name="Sandra Isabel Chávez Alcalde" userId="00fe31e8-3057-471e-b28f-6f00037b419f" providerId="ADAL" clId="{25599C09-9353-4EB7-9E04-FE3307E97D2B}" dt="2020-08-19T01:19:22.912" v="6" actId="21"/>
          <ac:spMkLst>
            <pc:docMk/>
            <pc:sldMk cId="0" sldId="285"/>
            <ac:spMk id="28" creationId="{00000000-0000-0000-0000-000000000000}"/>
          </ac:spMkLst>
        </pc:spChg>
        <pc:spChg chg="del">
          <ac:chgData name="Sandra Isabel Chávez Alcalde" userId="00fe31e8-3057-471e-b28f-6f00037b419f" providerId="ADAL" clId="{25599C09-9353-4EB7-9E04-FE3307E97D2B}" dt="2020-08-19T01:19:22.912" v="6" actId="21"/>
          <ac:spMkLst>
            <pc:docMk/>
            <pc:sldMk cId="0" sldId="285"/>
            <ac:spMk id="29" creationId="{00000000-0000-0000-0000-000000000000}"/>
          </ac:spMkLst>
        </pc:spChg>
        <pc:spChg chg="del">
          <ac:chgData name="Sandra Isabel Chávez Alcalde" userId="00fe31e8-3057-471e-b28f-6f00037b419f" providerId="ADAL" clId="{25599C09-9353-4EB7-9E04-FE3307E97D2B}" dt="2020-08-19T01:19:22.912" v="6" actId="21"/>
          <ac:spMkLst>
            <pc:docMk/>
            <pc:sldMk cId="0" sldId="285"/>
            <ac:spMk id="30" creationId="{00000000-0000-0000-0000-000000000000}"/>
          </ac:spMkLst>
        </pc:spChg>
        <pc:spChg chg="del">
          <ac:chgData name="Sandra Isabel Chávez Alcalde" userId="00fe31e8-3057-471e-b28f-6f00037b419f" providerId="ADAL" clId="{25599C09-9353-4EB7-9E04-FE3307E97D2B}" dt="2020-08-19T01:19:22.912" v="6" actId="21"/>
          <ac:spMkLst>
            <pc:docMk/>
            <pc:sldMk cId="0" sldId="285"/>
            <ac:spMk id="31" creationId="{00000000-0000-0000-0000-000000000000}"/>
          </ac:spMkLst>
        </pc:spChg>
        <pc:spChg chg="del">
          <ac:chgData name="Sandra Isabel Chávez Alcalde" userId="00fe31e8-3057-471e-b28f-6f00037b419f" providerId="ADAL" clId="{25599C09-9353-4EB7-9E04-FE3307E97D2B}" dt="2020-08-19T01:19:22.912" v="6" actId="21"/>
          <ac:spMkLst>
            <pc:docMk/>
            <pc:sldMk cId="0" sldId="285"/>
            <ac:spMk id="32" creationId="{00000000-0000-0000-0000-000000000000}"/>
          </ac:spMkLst>
        </pc:spChg>
        <pc:grpChg chg="del">
          <ac:chgData name="Sandra Isabel Chávez Alcalde" userId="00fe31e8-3057-471e-b28f-6f00037b419f" providerId="ADAL" clId="{25599C09-9353-4EB7-9E04-FE3307E97D2B}" dt="2020-08-19T01:19:22.912" v="6" actId="21"/>
          <ac:grpSpMkLst>
            <pc:docMk/>
            <pc:sldMk cId="0" sldId="285"/>
            <ac:grpSpMk id="2" creationId="{00000000-0000-0000-0000-000000000000}"/>
          </ac:grpSpMkLst>
        </pc:grp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23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24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25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26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27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22.912" v="6" actId="21"/>
          <ac:picMkLst>
            <pc:docMk/>
            <pc:sldMk cId="0" sldId="285"/>
            <ac:picMk id="33" creationId="{00000000-0000-0000-0000-000000000000}"/>
          </ac:picMkLst>
        </pc:picChg>
      </pc:sldChg>
      <pc:sldChg chg="addSp delSp modSp add mod ord">
        <pc:chgData name="Sandra Isabel Chávez Alcalde" userId="00fe31e8-3057-471e-b28f-6f00037b419f" providerId="ADAL" clId="{25599C09-9353-4EB7-9E04-FE3307E97D2B}" dt="2020-08-19T01:21:33.110" v="26" actId="1076"/>
        <pc:sldMkLst>
          <pc:docMk/>
          <pc:sldMk cId="802601618" sldId="286"/>
        </pc:sldMkLst>
        <pc:spChg chg="del">
          <ac:chgData name="Sandra Isabel Chávez Alcalde" userId="00fe31e8-3057-471e-b28f-6f00037b419f" providerId="ADAL" clId="{25599C09-9353-4EB7-9E04-FE3307E97D2B}" dt="2020-08-19T01:19:16.489" v="5" actId="478"/>
          <ac:spMkLst>
            <pc:docMk/>
            <pc:sldMk cId="802601618" sldId="286"/>
            <ac:spMk id="4" creationId="{00000000-0000-0000-0000-000000000000}"/>
          </ac:spMkLst>
        </pc:spChg>
        <pc:spChg chg="del">
          <ac:chgData name="Sandra Isabel Chávez Alcalde" userId="00fe31e8-3057-471e-b28f-6f00037b419f" providerId="ADAL" clId="{25599C09-9353-4EB7-9E04-FE3307E97D2B}" dt="2020-08-19T01:19:14.260" v="4" actId="478"/>
          <ac:spMkLst>
            <pc:docMk/>
            <pc:sldMk cId="802601618" sldId="286"/>
            <ac:spMk id="5" creationId="{00000000-0000-0000-0000-000000000000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0" creationId="{60A0DED3-A9F0-44B8-B58E-7A699EC6B6B7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1" creationId="{3A636131-6452-48DF-AA15-7FFB3499A6B0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2" creationId="{71612692-A40A-4B18-9D82-1D267E0900EB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3" creationId="{B248D1F4-D72B-4685-98D3-FE5E21C26A61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4" creationId="{5006EF0F-4683-4CDB-8825-1F4081AD9AA2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5" creationId="{52D83A5D-B017-43A6-BBF3-36221073DE54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6" creationId="{B22AB66C-A87F-4A8C-9B90-F1CE1552E94E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7" creationId="{D5CB4072-B1B6-4976-B67D-7AFDB5D194CF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8" creationId="{18C355D9-4C53-4905-B089-A93D6DFD553E}"/>
          </ac:spMkLst>
        </pc:spChg>
        <pc:spChg chg="mod">
          <ac:chgData name="Sandra Isabel Chávez Alcalde" userId="00fe31e8-3057-471e-b28f-6f00037b419f" providerId="ADAL" clId="{25599C09-9353-4EB7-9E04-FE3307E97D2B}" dt="2020-08-19T01:19:25.880" v="7"/>
          <ac:spMkLst>
            <pc:docMk/>
            <pc:sldMk cId="802601618" sldId="286"/>
            <ac:spMk id="29" creationId="{A20216CA-D85F-4DA5-B81A-B76854C66D2E}"/>
          </ac:spMkLst>
        </pc:spChg>
        <pc:spChg chg="add del mod">
          <ac:chgData name="Sandra Isabel Chávez Alcalde" userId="00fe31e8-3057-471e-b28f-6f00037b419f" providerId="ADAL" clId="{25599C09-9353-4EB7-9E04-FE3307E97D2B}" dt="2020-08-19T01:20:37.675" v="21" actId="21"/>
          <ac:spMkLst>
            <pc:docMk/>
            <pc:sldMk cId="802601618" sldId="286"/>
            <ac:spMk id="35" creationId="{8ECDEF7F-E4F5-49D9-B360-107D4924227E}"/>
          </ac:spMkLst>
        </pc:spChg>
        <pc:spChg chg="add del mod">
          <ac:chgData name="Sandra Isabel Chávez Alcalde" userId="00fe31e8-3057-471e-b28f-6f00037b419f" providerId="ADAL" clId="{25599C09-9353-4EB7-9E04-FE3307E97D2B}" dt="2020-08-19T01:20:37.675" v="21" actId="21"/>
          <ac:spMkLst>
            <pc:docMk/>
            <pc:sldMk cId="802601618" sldId="286"/>
            <ac:spMk id="36" creationId="{4BF9E23A-2147-4775-91B4-C50E62126F8C}"/>
          </ac:spMkLst>
        </pc:spChg>
        <pc:spChg chg="add del mod">
          <ac:chgData name="Sandra Isabel Chávez Alcalde" userId="00fe31e8-3057-471e-b28f-6f00037b419f" providerId="ADAL" clId="{25599C09-9353-4EB7-9E04-FE3307E97D2B}" dt="2020-08-19T01:20:37.675" v="21" actId="21"/>
          <ac:spMkLst>
            <pc:docMk/>
            <pc:sldMk cId="802601618" sldId="286"/>
            <ac:spMk id="37" creationId="{82FD4A2D-A50A-44DD-8718-0427E9D8B5DD}"/>
          </ac:spMkLst>
        </pc:spChg>
        <pc:spChg chg="add del mod">
          <ac:chgData name="Sandra Isabel Chávez Alcalde" userId="00fe31e8-3057-471e-b28f-6f00037b419f" providerId="ADAL" clId="{25599C09-9353-4EB7-9E04-FE3307E97D2B}" dt="2020-08-19T01:20:37.675" v="21" actId="21"/>
          <ac:spMkLst>
            <pc:docMk/>
            <pc:sldMk cId="802601618" sldId="286"/>
            <ac:spMk id="38" creationId="{A974F029-E616-4F5A-9EE2-4472BA1A07A2}"/>
          </ac:spMkLst>
        </pc:spChg>
        <pc:spChg chg="add del mod">
          <ac:chgData name="Sandra Isabel Chávez Alcalde" userId="00fe31e8-3057-471e-b28f-6f00037b419f" providerId="ADAL" clId="{25599C09-9353-4EB7-9E04-FE3307E97D2B}" dt="2020-08-19T01:20:37.675" v="21" actId="21"/>
          <ac:spMkLst>
            <pc:docMk/>
            <pc:sldMk cId="802601618" sldId="286"/>
            <ac:spMk id="39" creationId="{10C2A5B4-B737-4666-AE5C-09DCD430BCDC}"/>
          </ac:spMkLst>
        </pc:spChg>
        <pc:spChg chg="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3" creationId="{9A535ECE-49BC-4209-BF6A-0F086DE3D2A6}"/>
          </ac:spMkLst>
        </pc:spChg>
        <pc:spChg chg="add 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4" creationId="{030AB25D-DF3B-4202-B070-CD2BCA7024E2}"/>
          </ac:spMkLst>
        </pc:spChg>
        <pc:spChg chg="add 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5" creationId="{5DFD2A8F-FDB1-47E3-BAEB-6AB0D0AF548E}"/>
          </ac:spMkLst>
        </pc:spChg>
        <pc:spChg chg="add 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6" creationId="{A3A76FD1-2B5A-4030-A92A-A0ACB9D1B5C1}"/>
          </ac:spMkLst>
        </pc:spChg>
        <pc:spChg chg="add 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8" creationId="{8D9EFBFD-3ABB-4990-AF55-12A4D2891C15}"/>
          </ac:spMkLst>
        </pc:spChg>
        <pc:spChg chg="add mod">
          <ac:chgData name="Sandra Isabel Chávez Alcalde" userId="00fe31e8-3057-471e-b28f-6f00037b419f" providerId="ADAL" clId="{25599C09-9353-4EB7-9E04-FE3307E97D2B}" dt="2020-08-19T01:21:26.213" v="25"/>
          <ac:spMkLst>
            <pc:docMk/>
            <pc:sldMk cId="802601618" sldId="286"/>
            <ac:spMk id="49" creationId="{022CBD34-96BB-46D4-BB94-529836264D2F}"/>
          </ac:spMkLst>
        </pc:spChg>
        <pc:grpChg chg="add del mod">
          <ac:chgData name="Sandra Isabel Chávez Alcalde" userId="00fe31e8-3057-471e-b28f-6f00037b419f" providerId="ADAL" clId="{25599C09-9353-4EB7-9E04-FE3307E97D2B}" dt="2020-08-19T01:20:37.675" v="21" actId="21"/>
          <ac:grpSpMkLst>
            <pc:docMk/>
            <pc:sldMk cId="802601618" sldId="286"/>
            <ac:grpSpMk id="9" creationId="{5C06632A-0966-4C26-A907-6A4FFA2D9B70}"/>
          </ac:grpSpMkLst>
        </pc:grpChg>
        <pc:grpChg chg="mod">
          <ac:chgData name="Sandra Isabel Chávez Alcalde" userId="00fe31e8-3057-471e-b28f-6f00037b419f" providerId="ADAL" clId="{25599C09-9353-4EB7-9E04-FE3307E97D2B}" dt="2020-08-19T01:19:25.880" v="7"/>
          <ac:grpSpMkLst>
            <pc:docMk/>
            <pc:sldMk cId="802601618" sldId="286"/>
            <ac:grpSpMk id="10" creationId="{CAC48A33-985F-41C5-984F-A1B9CF96333B}"/>
          </ac:grpSpMkLst>
        </pc:grpChg>
        <pc:grpChg chg="mod">
          <ac:chgData name="Sandra Isabel Chávez Alcalde" userId="00fe31e8-3057-471e-b28f-6f00037b419f" providerId="ADAL" clId="{25599C09-9353-4EB7-9E04-FE3307E97D2B}" dt="2020-08-19T01:19:25.880" v="7"/>
          <ac:grpSpMkLst>
            <pc:docMk/>
            <pc:sldMk cId="802601618" sldId="286"/>
            <ac:grpSpMk id="11" creationId="{843C691B-AA2B-4CCD-9CB4-5ACF3F43A678}"/>
          </ac:grpSpMkLst>
        </pc:grpChg>
        <pc:grpChg chg="mod">
          <ac:chgData name="Sandra Isabel Chávez Alcalde" userId="00fe31e8-3057-471e-b28f-6f00037b419f" providerId="ADAL" clId="{25599C09-9353-4EB7-9E04-FE3307E97D2B}" dt="2020-08-19T01:19:25.880" v="7"/>
          <ac:grpSpMkLst>
            <pc:docMk/>
            <pc:sldMk cId="802601618" sldId="286"/>
            <ac:grpSpMk id="14" creationId="{6AED37F6-5359-4C10-B60A-9FFFEF3718E5}"/>
          </ac:grpSpMkLst>
        </pc:grpChg>
        <pc:grpChg chg="mod">
          <ac:chgData name="Sandra Isabel Chávez Alcalde" userId="00fe31e8-3057-471e-b28f-6f00037b419f" providerId="ADAL" clId="{25599C09-9353-4EB7-9E04-FE3307E97D2B}" dt="2020-08-19T01:19:25.880" v="7"/>
          <ac:grpSpMkLst>
            <pc:docMk/>
            <pc:sldMk cId="802601618" sldId="286"/>
            <ac:grpSpMk id="15" creationId="{3B3677B7-03F6-4264-AAE5-C2F425C471F0}"/>
          </ac:grpSpMkLst>
        </pc:grpChg>
        <pc:grpChg chg="mod">
          <ac:chgData name="Sandra Isabel Chávez Alcalde" userId="00fe31e8-3057-471e-b28f-6f00037b419f" providerId="ADAL" clId="{25599C09-9353-4EB7-9E04-FE3307E97D2B}" dt="2020-08-19T01:19:25.880" v="7"/>
          <ac:grpSpMkLst>
            <pc:docMk/>
            <pc:sldMk cId="802601618" sldId="286"/>
            <ac:grpSpMk id="18" creationId="{42C837D3-A9E1-4294-8AEE-23068EFA50FD}"/>
          </ac:grpSpMkLst>
        </pc:grpChg>
        <pc:grpChg chg="add mod">
          <ac:chgData name="Sandra Isabel Chávez Alcalde" userId="00fe31e8-3057-471e-b28f-6f00037b419f" providerId="ADAL" clId="{25599C09-9353-4EB7-9E04-FE3307E97D2B}" dt="2020-08-19T01:21:26.213" v="25"/>
          <ac:grpSpMkLst>
            <pc:docMk/>
            <pc:sldMk cId="802601618" sldId="286"/>
            <ac:grpSpMk id="42" creationId="{23248584-5F31-48A3-A1D2-C414DC0F167A}"/>
          </ac:grpSpMkLst>
        </pc:grpChg>
        <pc:picChg chg="del">
          <ac:chgData name="Sandra Isabel Chávez Alcalde" userId="00fe31e8-3057-471e-b28f-6f00037b419f" providerId="ADAL" clId="{25599C09-9353-4EB7-9E04-FE3307E97D2B}" dt="2020-08-19T01:19:07.641" v="2" actId="478"/>
          <ac:picMkLst>
            <pc:docMk/>
            <pc:sldMk cId="802601618" sldId="286"/>
            <ac:picMk id="2" creationId="{00000000-0000-0000-0000-000000000000}"/>
          </ac:picMkLst>
        </pc:picChg>
        <pc:picChg chg="mod">
          <ac:chgData name="Sandra Isabel Chávez Alcalde" userId="00fe31e8-3057-471e-b28f-6f00037b419f" providerId="ADAL" clId="{25599C09-9353-4EB7-9E04-FE3307E97D2B}" dt="2020-08-19T01:20:28.349" v="20" actId="1076"/>
          <ac:picMkLst>
            <pc:docMk/>
            <pc:sldMk cId="802601618" sldId="286"/>
            <ac:picMk id="7" creationId="{00000000-0000-0000-0000-000000000000}"/>
          </ac:picMkLst>
        </pc:picChg>
        <pc:picChg chg="del">
          <ac:chgData name="Sandra Isabel Chávez Alcalde" userId="00fe31e8-3057-471e-b28f-6f00037b419f" providerId="ADAL" clId="{25599C09-9353-4EB7-9E04-FE3307E97D2B}" dt="2020-08-19T01:19:11.372" v="3" actId="478"/>
          <ac:picMkLst>
            <pc:docMk/>
            <pc:sldMk cId="802601618" sldId="286"/>
            <ac:picMk id="8" creationId="{6E987AF4-C5B6-4429-B71C-5F90A873F240}"/>
          </ac:picMkLst>
        </pc:picChg>
        <pc:picChg chg="mod">
          <ac:chgData name="Sandra Isabel Chávez Alcalde" userId="00fe31e8-3057-471e-b28f-6f00037b419f" providerId="ADAL" clId="{25599C09-9353-4EB7-9E04-FE3307E97D2B}" dt="2020-08-19T01:19:25.880" v="7"/>
          <ac:picMkLst>
            <pc:docMk/>
            <pc:sldMk cId="802601618" sldId="286"/>
            <ac:picMk id="12" creationId="{2B735114-BF5B-4692-B4D6-97A80AB4FF81}"/>
          </ac:picMkLst>
        </pc:picChg>
        <pc:picChg chg="mod">
          <ac:chgData name="Sandra Isabel Chávez Alcalde" userId="00fe31e8-3057-471e-b28f-6f00037b419f" providerId="ADAL" clId="{25599C09-9353-4EB7-9E04-FE3307E97D2B}" dt="2020-08-19T01:19:25.880" v="7"/>
          <ac:picMkLst>
            <pc:docMk/>
            <pc:sldMk cId="802601618" sldId="286"/>
            <ac:picMk id="13" creationId="{298B3C7D-67C6-495F-86D3-845AE00B4A86}"/>
          </ac:picMkLst>
        </pc:picChg>
        <pc:picChg chg="mod">
          <ac:chgData name="Sandra Isabel Chávez Alcalde" userId="00fe31e8-3057-471e-b28f-6f00037b419f" providerId="ADAL" clId="{25599C09-9353-4EB7-9E04-FE3307E97D2B}" dt="2020-08-19T01:19:25.880" v="7"/>
          <ac:picMkLst>
            <pc:docMk/>
            <pc:sldMk cId="802601618" sldId="286"/>
            <ac:picMk id="16" creationId="{0DD3E9D9-31D6-4C06-A5BD-2E88D774D705}"/>
          </ac:picMkLst>
        </pc:picChg>
        <pc:picChg chg="mod">
          <ac:chgData name="Sandra Isabel Chávez Alcalde" userId="00fe31e8-3057-471e-b28f-6f00037b419f" providerId="ADAL" clId="{25599C09-9353-4EB7-9E04-FE3307E97D2B}" dt="2020-08-19T01:19:25.880" v="7"/>
          <ac:picMkLst>
            <pc:docMk/>
            <pc:sldMk cId="802601618" sldId="286"/>
            <ac:picMk id="17" creationId="{939CCC17-F5AA-427E-BBE8-0936DB97C7A2}"/>
          </ac:picMkLst>
        </pc:picChg>
        <pc:picChg chg="mod">
          <ac:chgData name="Sandra Isabel Chávez Alcalde" userId="00fe31e8-3057-471e-b28f-6f00037b419f" providerId="ADAL" clId="{25599C09-9353-4EB7-9E04-FE3307E97D2B}" dt="2020-08-19T01:19:25.880" v="7"/>
          <ac:picMkLst>
            <pc:docMk/>
            <pc:sldMk cId="802601618" sldId="286"/>
            <ac:picMk id="19" creationId="{5815E0B7-DD91-4351-A884-737461ED768C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30" creationId="{7C50B4ED-67A8-404F-8E69-8B9F84F3C21A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31" creationId="{1402BB0A-D63E-4BE3-8219-F9AE1D600EEE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32" creationId="{D454EF56-29AD-4FD8-AADB-EFDD8FC03825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33" creationId="{2A3F1A49-FD76-4BB6-9C33-C6B91BA1A308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34" creationId="{9AF25AA2-FD55-41D4-93E7-A0A026D4BB9B}"/>
          </ac:picMkLst>
        </pc:picChg>
        <pc:picChg chg="add del mod">
          <ac:chgData name="Sandra Isabel Chávez Alcalde" userId="00fe31e8-3057-471e-b28f-6f00037b419f" providerId="ADAL" clId="{25599C09-9353-4EB7-9E04-FE3307E97D2B}" dt="2020-08-19T01:20:37.675" v="21" actId="21"/>
          <ac:picMkLst>
            <pc:docMk/>
            <pc:sldMk cId="802601618" sldId="286"/>
            <ac:picMk id="40" creationId="{91D4AC4E-2E01-436E-B9D0-BF01FE8C5D9C}"/>
          </ac:picMkLst>
        </pc:picChg>
        <pc:picChg chg="add mod">
          <ac:chgData name="Sandra Isabel Chávez Alcalde" userId="00fe31e8-3057-471e-b28f-6f00037b419f" providerId="ADAL" clId="{25599C09-9353-4EB7-9E04-FE3307E97D2B}" dt="2020-08-19T01:21:26.213" v="25"/>
          <ac:picMkLst>
            <pc:docMk/>
            <pc:sldMk cId="802601618" sldId="286"/>
            <ac:picMk id="41" creationId="{FCF36311-094B-4C61-AC23-55FE4F87B8BE}"/>
          </ac:picMkLst>
        </pc:picChg>
        <pc:picChg chg="add mod">
          <ac:chgData name="Sandra Isabel Chávez Alcalde" userId="00fe31e8-3057-471e-b28f-6f00037b419f" providerId="ADAL" clId="{25599C09-9353-4EB7-9E04-FE3307E97D2B}" dt="2020-08-19T01:21:33.110" v="26" actId="1076"/>
          <ac:picMkLst>
            <pc:docMk/>
            <pc:sldMk cId="802601618" sldId="286"/>
            <ac:picMk id="47" creationId="{DE67A8CB-B8DD-471A-9DC7-93DC5CF0B052}"/>
          </ac:picMkLst>
        </pc:picChg>
      </pc:sldChg>
      <pc:sldChg chg="addSp delSp modSp add mod ord">
        <pc:chgData name="Sandra Isabel Chávez Alcalde" userId="00fe31e8-3057-471e-b28f-6f00037b419f" providerId="ADAL" clId="{25599C09-9353-4EB7-9E04-FE3307E97D2B}" dt="2020-08-19T01:20:39.798" v="22"/>
        <pc:sldMkLst>
          <pc:docMk/>
          <pc:sldMk cId="2665565879" sldId="287"/>
        </pc:sldMkLst>
        <pc:spChg chg="del">
          <ac:chgData name="Sandra Isabel Chávez Alcalde" userId="00fe31e8-3057-471e-b28f-6f00037b419f" providerId="ADAL" clId="{25599C09-9353-4EB7-9E04-FE3307E97D2B}" dt="2020-08-19T01:19:56.920" v="12" actId="478"/>
          <ac:spMkLst>
            <pc:docMk/>
            <pc:sldMk cId="2665565879" sldId="287"/>
            <ac:spMk id="2" creationId="{7B581C0A-658A-4F7C-9A12-A69F6CFB3C56}"/>
          </ac:spMkLst>
        </pc:spChg>
        <pc:spChg chg="del">
          <ac:chgData name="Sandra Isabel Chávez Alcalde" userId="00fe31e8-3057-471e-b28f-6f00037b419f" providerId="ADAL" clId="{25599C09-9353-4EB7-9E04-FE3307E97D2B}" dt="2020-08-19T01:20:05.647" v="15" actId="478"/>
          <ac:spMkLst>
            <pc:docMk/>
            <pc:sldMk cId="2665565879" sldId="287"/>
            <ac:spMk id="3" creationId="{4F5736EF-F3B5-443E-B401-954421D25412}"/>
          </ac:spMkLst>
        </pc:spChg>
        <pc:spChg chg="del">
          <ac:chgData name="Sandra Isabel Chávez Alcalde" userId="00fe31e8-3057-471e-b28f-6f00037b419f" providerId="ADAL" clId="{25599C09-9353-4EB7-9E04-FE3307E97D2B}" dt="2020-08-19T01:20:03.292" v="14" actId="478"/>
          <ac:spMkLst>
            <pc:docMk/>
            <pc:sldMk cId="2665565879" sldId="287"/>
            <ac:spMk id="5" creationId="{CF854ED1-FB17-4007-92F6-53E15BD81ED1}"/>
          </ac:spMkLst>
        </pc:spChg>
        <pc:spChg chg="del">
          <ac:chgData name="Sandra Isabel Chávez Alcalde" userId="00fe31e8-3057-471e-b28f-6f00037b419f" providerId="ADAL" clId="{25599C09-9353-4EB7-9E04-FE3307E97D2B}" dt="2020-08-19T01:20:09.829" v="17" actId="478"/>
          <ac:spMkLst>
            <pc:docMk/>
            <pc:sldMk cId="2665565879" sldId="287"/>
            <ac:spMk id="6" creationId="{2BA6C82D-650F-4549-B6A5-A95FED569F9F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0" creationId="{BE4077A2-3C2C-456B-9F40-EB1A4CF63A45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1" creationId="{CD7E6F42-00C2-49DD-B6CF-C5861B977401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2" creationId="{89E872B2-78B0-4530-8988-5652FB27A5CC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3" creationId="{179E010A-AF2A-4FDD-94B4-826834DA982D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4" creationId="{40BB1E21-2827-4D93-8389-E297D72B2F6F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5" creationId="{09EFE9AD-15ED-4952-9037-2F5913EB018A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6" creationId="{B1BC580C-1DFD-4755-A4D6-4E9455735A63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7" creationId="{FCB5318B-D0C3-4DB8-9043-74469897FAFE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8" creationId="{BD116959-8D70-4750-99FD-37ED9224397E}"/>
          </ac:spMkLst>
        </pc:spChg>
        <pc:spChg chg="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29" creationId="{95A35A09-09DA-46B8-B779-5BBBA4017EE7}"/>
          </ac:spMkLst>
        </pc:spChg>
        <pc:spChg chg="add 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35" creationId="{E3E40F54-EF1D-4580-BB15-24C0B435AC09}"/>
          </ac:spMkLst>
        </pc:spChg>
        <pc:spChg chg="add 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36" creationId="{12EAC866-AC1D-4A78-8554-D8D2AB0EDA11}"/>
          </ac:spMkLst>
        </pc:spChg>
        <pc:spChg chg="add 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37" creationId="{7883C1EA-0859-458B-BE03-128284B6EB91}"/>
          </ac:spMkLst>
        </pc:spChg>
        <pc:spChg chg="add 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38" creationId="{F88E8FA4-F87C-4F41-A3BC-9FCCDFC9A854}"/>
          </ac:spMkLst>
        </pc:spChg>
        <pc:spChg chg="add mod">
          <ac:chgData name="Sandra Isabel Chávez Alcalde" userId="00fe31e8-3057-471e-b28f-6f00037b419f" providerId="ADAL" clId="{25599C09-9353-4EB7-9E04-FE3307E97D2B}" dt="2020-08-19T01:20:39.798" v="22"/>
          <ac:spMkLst>
            <pc:docMk/>
            <pc:sldMk cId="2665565879" sldId="287"/>
            <ac:spMk id="39" creationId="{C2B652C0-D3EA-408A-A251-327E1CD5A881}"/>
          </ac:spMkLst>
        </pc:spChg>
        <pc:grpChg chg="add 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9" creationId="{BAB9E487-D472-42F1-B4B2-E24C68963647}"/>
          </ac:grpSpMkLst>
        </pc:grpChg>
        <pc:grpChg chg="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10" creationId="{6CAAAA52-C20E-4D05-8168-D19C6E38783F}"/>
          </ac:grpSpMkLst>
        </pc:grpChg>
        <pc:grpChg chg="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11" creationId="{6C8C1A36-D1F8-4979-AB01-82E2274DCA89}"/>
          </ac:grpSpMkLst>
        </pc:grpChg>
        <pc:grpChg chg="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14" creationId="{DF1F1780-CC83-4047-8204-A5D8796F1D84}"/>
          </ac:grpSpMkLst>
        </pc:grpChg>
        <pc:grpChg chg="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15" creationId="{419BF3C1-6EC3-487D-9EC4-9739F109B922}"/>
          </ac:grpSpMkLst>
        </pc:grpChg>
        <pc:grpChg chg="mod">
          <ac:chgData name="Sandra Isabel Chávez Alcalde" userId="00fe31e8-3057-471e-b28f-6f00037b419f" providerId="ADAL" clId="{25599C09-9353-4EB7-9E04-FE3307E97D2B}" dt="2020-08-19T01:20:39.798" v="22"/>
          <ac:grpSpMkLst>
            <pc:docMk/>
            <pc:sldMk cId="2665565879" sldId="287"/>
            <ac:grpSpMk id="18" creationId="{5DA8775E-4AB4-41F8-A833-1AACF144A01A}"/>
          </ac:grpSpMkLst>
        </pc:grpChg>
        <pc:picChg chg="del">
          <ac:chgData name="Sandra Isabel Chávez Alcalde" userId="00fe31e8-3057-471e-b28f-6f00037b419f" providerId="ADAL" clId="{25599C09-9353-4EB7-9E04-FE3307E97D2B}" dt="2020-08-19T01:19:56.920" v="12" actId="478"/>
          <ac:picMkLst>
            <pc:docMk/>
            <pc:sldMk cId="2665565879" sldId="287"/>
            <ac:picMk id="4" creationId="{82AFA219-B161-4C19-98FB-54C43C331F03}"/>
          </ac:picMkLst>
        </pc:picChg>
        <pc:picChg chg="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12" creationId="{D47E691A-D219-4D9C-A9DA-3C56DC00C69A}"/>
          </ac:picMkLst>
        </pc:picChg>
        <pc:picChg chg="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13" creationId="{3D728102-7341-483C-AC40-3C30585DA8A7}"/>
          </ac:picMkLst>
        </pc:picChg>
        <pc:picChg chg="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16" creationId="{9063FA45-AF3E-4DD0-BCBC-9E106ABAA0D2}"/>
          </ac:picMkLst>
        </pc:picChg>
        <pc:picChg chg="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17" creationId="{7BCF7155-B3D0-4618-B07F-B7EC54A812D4}"/>
          </ac:picMkLst>
        </pc:picChg>
        <pc:picChg chg="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19" creationId="{53D7355F-9827-4119-ACFF-C858560B378D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30" creationId="{92553A8F-5680-4A9A-8BAA-0C56D3BB8A60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31" creationId="{65147300-36BE-4971-A796-838883D66355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32" creationId="{5602789B-ADD0-442E-B23D-4C40CBB7A2FC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33" creationId="{F073A979-18B9-4F9A-B751-76B408514850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34" creationId="{A4B3F17D-84C0-44EA-A4CB-CDB1D3C99FF9}"/>
          </ac:picMkLst>
        </pc:picChg>
        <pc:picChg chg="add mod">
          <ac:chgData name="Sandra Isabel Chávez Alcalde" userId="00fe31e8-3057-471e-b28f-6f00037b419f" providerId="ADAL" clId="{25599C09-9353-4EB7-9E04-FE3307E97D2B}" dt="2020-08-19T01:20:39.798" v="22"/>
          <ac:picMkLst>
            <pc:docMk/>
            <pc:sldMk cId="2665565879" sldId="287"/>
            <ac:picMk id="40" creationId="{01A5C362-D8C5-43C2-8A0F-E1AB28710830}"/>
          </ac:picMkLst>
        </pc:picChg>
        <pc:picChg chg="del">
          <ac:chgData name="Sandra Isabel Chávez Alcalde" userId="00fe31e8-3057-471e-b28f-6f00037b419f" providerId="ADAL" clId="{25599C09-9353-4EB7-9E04-FE3307E97D2B}" dt="2020-08-19T01:20:00.501" v="13" actId="478"/>
          <ac:picMkLst>
            <pc:docMk/>
            <pc:sldMk cId="2665565879" sldId="287"/>
            <ac:picMk id="1026" creationId="{A5BC01D6-DA28-43EB-9F6B-6C0517ECEE75}"/>
          </ac:picMkLst>
        </pc:picChg>
        <pc:picChg chg="del">
          <ac:chgData name="Sandra Isabel Chávez Alcalde" userId="00fe31e8-3057-471e-b28f-6f00037b419f" providerId="ADAL" clId="{25599C09-9353-4EB7-9E04-FE3307E97D2B}" dt="2020-08-19T01:20:06.797" v="16" actId="478"/>
          <ac:picMkLst>
            <pc:docMk/>
            <pc:sldMk cId="2665565879" sldId="287"/>
            <ac:picMk id="2050" creationId="{79B379A7-5AF9-468B-AA71-80AA99766C65}"/>
          </ac:picMkLst>
        </pc:picChg>
      </pc:sldChg>
    </pc:docChg>
  </pc:docChgLst>
  <pc:docChgLst>
    <pc:chgData name="Jonathan Esteban Molina Castañeda" userId="S::molina_jonathan@javeriana.edu.co::0fbb0579-80c4-4fcd-9111-c52cffae2e8e" providerId="AD" clId="Web-{A1CED6E1-8457-470D-BF9E-C10C238963FA}"/>
    <pc:docChg chg="modSld">
      <pc:chgData name="Jonathan Esteban Molina Castañeda" userId="S::molina_jonathan@javeriana.edu.co::0fbb0579-80c4-4fcd-9111-c52cffae2e8e" providerId="AD" clId="Web-{A1CED6E1-8457-470D-BF9E-C10C238963FA}" dt="2020-08-18T15:27:34.742" v="53"/>
      <pc:docMkLst>
        <pc:docMk/>
      </pc:docMkLst>
      <pc:sldChg chg="delSp modSp">
        <pc:chgData name="Jonathan Esteban Molina Castañeda" userId="S::molina_jonathan@javeriana.edu.co::0fbb0579-80c4-4fcd-9111-c52cffae2e8e" providerId="AD" clId="Web-{A1CED6E1-8457-470D-BF9E-C10C238963FA}" dt="2020-08-18T15:27:34.742" v="53"/>
        <pc:sldMkLst>
          <pc:docMk/>
          <pc:sldMk cId="0" sldId="260"/>
        </pc:sldMkLst>
        <pc:spChg chg="del mod">
          <ac:chgData name="Jonathan Esteban Molina Castañeda" userId="S::molina_jonathan@javeriana.edu.co::0fbb0579-80c4-4fcd-9111-c52cffae2e8e" providerId="AD" clId="Web-{A1CED6E1-8457-470D-BF9E-C10C238963FA}" dt="2020-08-18T15:27:34.742" v="53"/>
          <ac:spMkLst>
            <pc:docMk/>
            <pc:sldMk cId="0" sldId="260"/>
            <ac:spMk id="3" creationId="{00000000-0000-0000-0000-000000000000}"/>
          </ac:spMkLst>
        </pc:spChg>
      </pc:sldChg>
      <pc:sldChg chg="addSp delSp modSp">
        <pc:chgData name="Jonathan Esteban Molina Castañeda" userId="S::molina_jonathan@javeriana.edu.co::0fbb0579-80c4-4fcd-9111-c52cffae2e8e" providerId="AD" clId="Web-{A1CED6E1-8457-470D-BF9E-C10C238963FA}" dt="2020-08-18T15:27:13.944" v="46" actId="1076"/>
        <pc:sldMkLst>
          <pc:docMk/>
          <pc:sldMk cId="0" sldId="261"/>
        </pc:sldMkLst>
        <pc:spChg chg="add del mod topLvl">
          <ac:chgData name="Jonathan Esteban Molina Castañeda" userId="S::molina_jonathan@javeriana.edu.co::0fbb0579-80c4-4fcd-9111-c52cffae2e8e" providerId="AD" clId="Web-{A1CED6E1-8457-470D-BF9E-C10C238963FA}" dt="2020-08-18T15:27:13.944" v="46" actId="1076"/>
          <ac:spMkLst>
            <pc:docMk/>
            <pc:sldMk cId="0" sldId="261"/>
            <ac:spMk id="6" creationId="{00000000-0000-0000-0000-000000000000}"/>
          </ac:spMkLst>
        </pc:spChg>
        <pc:spChg chg="add del mod topLvl">
          <ac:chgData name="Jonathan Esteban Molina Castañeda" userId="S::molina_jonathan@javeriana.edu.co::0fbb0579-80c4-4fcd-9111-c52cffae2e8e" providerId="AD" clId="Web-{A1CED6E1-8457-470D-BF9E-C10C238963FA}" dt="2020-08-18T15:27:09.288" v="45"/>
          <ac:spMkLst>
            <pc:docMk/>
            <pc:sldMk cId="0" sldId="261"/>
            <ac:spMk id="7" creationId="{00000000-0000-0000-0000-000000000000}"/>
          </ac:spMkLst>
        </pc:spChg>
        <pc:grpChg chg="add del">
          <ac:chgData name="Jonathan Esteban Molina Castañeda" userId="S::molina_jonathan@javeriana.edu.co::0fbb0579-80c4-4fcd-9111-c52cffae2e8e" providerId="AD" clId="Web-{A1CED6E1-8457-470D-BF9E-C10C238963FA}" dt="2020-08-18T15:27:09.288" v="45"/>
          <ac:grpSpMkLst>
            <pc:docMk/>
            <pc:sldMk cId="0" sldId="261"/>
            <ac:grpSpMk id="5" creationId="{00000000-0000-0000-0000-000000000000}"/>
          </ac:grpSpMkLst>
        </pc:grpChg>
        <pc:picChg chg="add del mod">
          <ac:chgData name="Jonathan Esteban Molina Castañeda" userId="S::molina_jonathan@javeriana.edu.co::0fbb0579-80c4-4fcd-9111-c52cffae2e8e" providerId="AD" clId="Web-{A1CED6E1-8457-470D-BF9E-C10C238963FA}" dt="2020-08-18T15:26:58.819" v="41"/>
          <ac:picMkLst>
            <pc:docMk/>
            <pc:sldMk cId="0" sldId="261"/>
            <ac:picMk id="8" creationId="{E62C4691-BEDD-4337-B9BF-46F70F667FC3}"/>
          </ac:picMkLst>
        </pc:picChg>
      </pc:sldChg>
    </pc:docChg>
  </pc:docChgLst>
  <pc:docChgLst>
    <pc:chgData name="Juan Sebastián Prado Valero" userId="S::j_prado@javeriana.edu.co::0f4890c7-47c2-49f7-b3b7-29342fba0f83" providerId="AD" clId="Web-{D3A798F5-E4DD-4B1C-8E88-38D9D656802F}"/>
    <pc:docChg chg="sldOrd">
      <pc:chgData name="Juan Sebastián Prado Valero" userId="S::j_prado@javeriana.edu.co::0f4890c7-47c2-49f7-b3b7-29342fba0f83" providerId="AD" clId="Web-{D3A798F5-E4DD-4B1C-8E88-38D9D656802F}" dt="2020-08-18T23:34:29.197" v="1"/>
      <pc:docMkLst>
        <pc:docMk/>
      </pc:docMkLst>
      <pc:sldChg chg="ord">
        <pc:chgData name="Juan Sebastián Prado Valero" userId="S::j_prado@javeriana.edu.co::0f4890c7-47c2-49f7-b3b7-29342fba0f83" providerId="AD" clId="Web-{D3A798F5-E4DD-4B1C-8E88-38D9D656802F}" dt="2020-08-18T23:34:27.447" v="0"/>
        <pc:sldMkLst>
          <pc:docMk/>
          <pc:sldMk cId="100909424" sldId="281"/>
        </pc:sldMkLst>
      </pc:sldChg>
      <pc:sldChg chg="ord">
        <pc:chgData name="Juan Sebastián Prado Valero" userId="S::j_prado@javeriana.edu.co::0f4890c7-47c2-49f7-b3b7-29342fba0f83" providerId="AD" clId="Web-{D3A798F5-E4DD-4B1C-8E88-38D9D656802F}" dt="2020-08-18T23:34:29.197" v="1"/>
        <pc:sldMkLst>
          <pc:docMk/>
          <pc:sldMk cId="3023812959" sldId="282"/>
        </pc:sldMkLst>
      </pc:sldChg>
    </pc:docChg>
  </pc:docChgLst>
  <pc:docChgLst>
    <pc:chgData name="Sandra Isabel Chávez Alcalde" userId="S::sandra.chavez@javeriana.edu.co::00fe31e8-3057-471e-b28f-6f00037b419f" providerId="AD" clId="Web-{A5CE8388-CEDC-4196-8917-73B0CCF92319}"/>
    <pc:docChg chg="modSld">
      <pc:chgData name="Sandra Isabel Chávez Alcalde" userId="S::sandra.chavez@javeriana.edu.co::00fe31e8-3057-471e-b28f-6f00037b419f" providerId="AD" clId="Web-{A5CE8388-CEDC-4196-8917-73B0CCF92319}" dt="2020-08-18T04:47:27.233" v="22"/>
      <pc:docMkLst>
        <pc:docMk/>
      </pc:docMkLst>
      <pc:sldChg chg="addSp delSp modSp">
        <pc:chgData name="Sandra Isabel Chávez Alcalde" userId="S::sandra.chavez@javeriana.edu.co::00fe31e8-3057-471e-b28f-6f00037b419f" providerId="AD" clId="Web-{A5CE8388-CEDC-4196-8917-73B0CCF92319}" dt="2020-08-18T04:47:27.233" v="22"/>
        <pc:sldMkLst>
          <pc:docMk/>
          <pc:sldMk cId="0" sldId="265"/>
        </pc:sldMkLst>
        <pc:spChg chg="del">
          <ac:chgData name="Sandra Isabel Chávez Alcalde" userId="S::sandra.chavez@javeriana.edu.co::00fe31e8-3057-471e-b28f-6f00037b419f" providerId="AD" clId="Web-{A5CE8388-CEDC-4196-8917-73B0CCF92319}" dt="2020-08-18T04:46:39.245" v="7"/>
          <ac:spMkLst>
            <pc:docMk/>
            <pc:sldMk cId="0" sldId="265"/>
            <ac:spMk id="23" creationId="{00000000-0000-0000-0000-000000000000}"/>
          </ac:spMkLst>
        </pc:spChg>
        <pc:spChg chg="del">
          <ac:chgData name="Sandra Isabel Chávez Alcalde" userId="S::sandra.chavez@javeriana.edu.co::00fe31e8-3057-471e-b28f-6f00037b419f" providerId="AD" clId="Web-{A5CE8388-CEDC-4196-8917-73B0CCF92319}" dt="2020-08-18T04:46:39.245" v="6"/>
          <ac:spMkLst>
            <pc:docMk/>
            <pc:sldMk cId="0" sldId="265"/>
            <ac:spMk id="24" creationId="{00000000-0000-0000-0000-000000000000}"/>
          </ac:spMkLst>
        </pc:spChg>
        <pc:spChg chg="del mod">
          <ac:chgData name="Sandra Isabel Chávez Alcalde" userId="S::sandra.chavez@javeriana.edu.co::00fe31e8-3057-471e-b28f-6f00037b419f" providerId="AD" clId="Web-{A5CE8388-CEDC-4196-8917-73B0CCF92319}" dt="2020-08-18T04:46:52.949" v="12"/>
          <ac:spMkLst>
            <pc:docMk/>
            <pc:sldMk cId="0" sldId="265"/>
            <ac:spMk id="25" creationId="{00000000-0000-0000-0000-000000000000}"/>
          </ac:spMkLst>
        </pc:spChg>
        <pc:spChg chg="del">
          <ac:chgData name="Sandra Isabel Chávez Alcalde" userId="S::sandra.chavez@javeriana.edu.co::00fe31e8-3057-471e-b28f-6f00037b419f" providerId="AD" clId="Web-{A5CE8388-CEDC-4196-8917-73B0CCF92319}" dt="2020-08-18T04:46:31.011" v="4"/>
          <ac:spMkLst>
            <pc:docMk/>
            <pc:sldMk cId="0" sldId="265"/>
            <ac:spMk id="26" creationId="{00000000-0000-0000-0000-000000000000}"/>
          </ac:spMkLst>
        </pc:spChg>
        <pc:spChg chg="del">
          <ac:chgData name="Sandra Isabel Chávez Alcalde" userId="S::sandra.chavez@javeriana.edu.co::00fe31e8-3057-471e-b28f-6f00037b419f" providerId="AD" clId="Web-{A5CE8388-CEDC-4196-8917-73B0CCF92319}" dt="2020-08-18T04:46:43.214" v="8"/>
          <ac:spMkLst>
            <pc:docMk/>
            <pc:sldMk cId="0" sldId="265"/>
            <ac:spMk id="27" creationId="{00000000-0000-0000-0000-000000000000}"/>
          </ac:spMkLst>
        </pc:spChg>
        <pc:spChg chg="add del mod">
          <ac:chgData name="Sandra Isabel Chávez Alcalde" userId="S::sandra.chavez@javeriana.edu.co::00fe31e8-3057-471e-b28f-6f00037b419f" providerId="AD" clId="Web-{A5CE8388-CEDC-4196-8917-73B0CCF92319}" dt="2020-08-18T04:46:56.730" v="15"/>
          <ac:spMkLst>
            <pc:docMk/>
            <pc:sldMk cId="0" sldId="265"/>
            <ac:spMk id="28" creationId="{A09DAE4F-AAA6-48AD-9C5E-E405153E21CD}"/>
          </ac:spMkLst>
        </pc:spChg>
        <pc:spChg chg="add del mod">
          <ac:chgData name="Sandra Isabel Chávez Alcalde" userId="S::sandra.chavez@javeriana.edu.co::00fe31e8-3057-471e-b28f-6f00037b419f" providerId="AD" clId="Web-{A5CE8388-CEDC-4196-8917-73B0CCF92319}" dt="2020-08-18T04:47:06.152" v="19"/>
          <ac:spMkLst>
            <pc:docMk/>
            <pc:sldMk cId="0" sldId="265"/>
            <ac:spMk id="29" creationId="{DD0EE391-08ED-463C-85B0-CF4075A3EFEE}"/>
          </ac:spMkLst>
        </pc:spChg>
        <pc:spChg chg="add del mod">
          <ac:chgData name="Sandra Isabel Chávez Alcalde" userId="S::sandra.chavez@javeriana.edu.co::00fe31e8-3057-471e-b28f-6f00037b419f" providerId="AD" clId="Web-{A5CE8388-CEDC-4196-8917-73B0CCF92319}" dt="2020-08-18T04:47:27.233" v="22"/>
          <ac:spMkLst>
            <pc:docMk/>
            <pc:sldMk cId="0" sldId="265"/>
            <ac:spMk id="30" creationId="{5F4F9F77-4AEA-48BC-B01E-15B4E54FBBCD}"/>
          </ac:spMkLst>
        </pc:spChg>
        <pc:grpChg chg="del">
          <ac:chgData name="Sandra Isabel Chávez Alcalde" userId="S::sandra.chavez@javeriana.edu.co::00fe31e8-3057-471e-b28f-6f00037b419f" providerId="AD" clId="Web-{A5CE8388-CEDC-4196-8917-73B0CCF92319}" dt="2020-08-18T04:46:33.042" v="5"/>
          <ac:grpSpMkLst>
            <pc:docMk/>
            <pc:sldMk cId="0" sldId="265"/>
            <ac:grpSpMk id="2" creationId="{00000000-0000-0000-0000-000000000000}"/>
          </ac:grpSpMkLst>
        </pc:grpChg>
      </pc:sldChg>
      <pc:sldChg chg="modSp">
        <pc:chgData name="Sandra Isabel Chávez Alcalde" userId="S::sandra.chavez@javeriana.edu.co::00fe31e8-3057-471e-b28f-6f00037b419f" providerId="AD" clId="Web-{A5CE8388-CEDC-4196-8917-73B0CCF92319}" dt="2020-08-18T02:27:22.785" v="3" actId="1076"/>
        <pc:sldMkLst>
          <pc:docMk/>
          <pc:sldMk cId="0" sldId="267"/>
        </pc:sldMkLst>
        <pc:spChg chg="mod">
          <ac:chgData name="Sandra Isabel Chávez Alcalde" userId="S::sandra.chavez@javeriana.edu.co::00fe31e8-3057-471e-b28f-6f00037b419f" providerId="AD" clId="Web-{A5CE8388-CEDC-4196-8917-73B0CCF92319}" dt="2020-08-18T02:27:15.363" v="1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Sandra Isabel Chávez Alcalde" userId="S::sandra.chavez@javeriana.edu.co::00fe31e8-3057-471e-b28f-6f00037b419f" providerId="AD" clId="Web-{A5CE8388-CEDC-4196-8917-73B0CCF92319}" dt="2020-08-18T02:27:17.613" v="2" actId="1076"/>
          <ac:spMkLst>
            <pc:docMk/>
            <pc:sldMk cId="0" sldId="267"/>
            <ac:spMk id="7" creationId="{00000000-0000-0000-0000-000000000000}"/>
          </ac:spMkLst>
        </pc:spChg>
        <pc:spChg chg="mod">
          <ac:chgData name="Sandra Isabel Chávez Alcalde" userId="S::sandra.chavez@javeriana.edu.co::00fe31e8-3057-471e-b28f-6f00037b419f" providerId="AD" clId="Web-{A5CE8388-CEDC-4196-8917-73B0CCF92319}" dt="2020-08-18T02:27:22.785" v="3" actId="1076"/>
          <ac:spMkLst>
            <pc:docMk/>
            <pc:sldMk cId="0" sldId="267"/>
            <ac:spMk id="8" creationId="{00000000-0000-0000-0000-000000000000}"/>
          </ac:spMkLst>
        </pc:spChg>
      </pc:sldChg>
    </pc:docChg>
  </pc:docChgLst>
  <pc:docChgLst>
    <pc:chgData name="Juan Sebastián Prado Valero" userId="S::j_prado@javeriana.edu.co::0f4890c7-47c2-49f7-b3b7-29342fba0f83" providerId="AD" clId="Web-{BFC3B0EE-8FB8-4886-9B44-FD9C38829F11}"/>
    <pc:docChg chg="addSld modSld">
      <pc:chgData name="Juan Sebastián Prado Valero" userId="S::j_prado@javeriana.edu.co::0f4890c7-47c2-49f7-b3b7-29342fba0f83" providerId="AD" clId="Web-{BFC3B0EE-8FB8-4886-9B44-FD9C38829F11}" dt="2020-08-17T03:32:40.841" v="747" actId="1076"/>
      <pc:docMkLst>
        <pc:docMk/>
      </pc:docMkLst>
      <pc:sldChg chg="modSp">
        <pc:chgData name="Juan Sebastián Prado Valero" userId="S::j_prado@javeriana.edu.co::0f4890c7-47c2-49f7-b3b7-29342fba0f83" providerId="AD" clId="Web-{BFC3B0EE-8FB8-4886-9B44-FD9C38829F11}" dt="2020-08-17T03:17:21.455" v="168" actId="1076"/>
        <pc:sldMkLst>
          <pc:docMk/>
          <pc:sldMk cId="0" sldId="277"/>
        </pc:sldMkLst>
        <pc:grpChg chg="mod">
          <ac:chgData name="Juan Sebastián Prado Valero" userId="S::j_prado@javeriana.edu.co::0f4890c7-47c2-49f7-b3b7-29342fba0f83" providerId="AD" clId="Web-{BFC3B0EE-8FB8-4886-9B44-FD9C38829F11}" dt="2020-08-17T03:17:21.455" v="168" actId="1076"/>
          <ac:grpSpMkLst>
            <pc:docMk/>
            <pc:sldMk cId="0" sldId="277"/>
            <ac:grpSpMk id="3" creationId="{00000000-0000-0000-0000-000000000000}"/>
          </ac:grpSpMkLst>
        </pc:grpChg>
      </pc:sldChg>
      <pc:sldChg chg="addSp delSp modSp">
        <pc:chgData name="Juan Sebastián Prado Valero" userId="S::j_prado@javeriana.edu.co::0f4890c7-47c2-49f7-b3b7-29342fba0f83" providerId="AD" clId="Web-{BFC3B0EE-8FB8-4886-9B44-FD9C38829F11}" dt="2020-08-17T03:18:29.440" v="175" actId="14100"/>
        <pc:sldMkLst>
          <pc:docMk/>
          <pc:sldMk cId="100909424" sldId="281"/>
        </pc:sldMkLst>
        <pc:spChg chg="mod">
          <ac:chgData name="Juan Sebastián Prado Valero" userId="S::j_prado@javeriana.edu.co::0f4890c7-47c2-49f7-b3b7-29342fba0f83" providerId="AD" clId="Web-{BFC3B0EE-8FB8-4886-9B44-FD9C38829F11}" dt="2020-08-17T03:15:59.110" v="157" actId="1076"/>
          <ac:spMkLst>
            <pc:docMk/>
            <pc:sldMk cId="100909424" sldId="281"/>
            <ac:spMk id="5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15:59.220" v="164" actId="1076"/>
          <ac:spMkLst>
            <pc:docMk/>
            <pc:sldMk cId="100909424" sldId="281"/>
            <ac:spMk id="7" creationId="{00000000-0000-0000-0000-000000000000}"/>
          </ac:spMkLst>
        </pc:spChg>
        <pc:spChg chg="del mod">
          <ac:chgData name="Juan Sebastián Prado Valero" userId="S::j_prado@javeriana.edu.co::0f4890c7-47c2-49f7-b3b7-29342fba0f83" providerId="AD" clId="Web-{BFC3B0EE-8FB8-4886-9B44-FD9C38829F11}" dt="2020-08-17T03:10:20.873" v="132"/>
          <ac:spMkLst>
            <pc:docMk/>
            <pc:sldMk cId="100909424" sldId="281"/>
            <ac:spMk id="8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18:29.440" v="175" actId="14100"/>
          <ac:spMkLst>
            <pc:docMk/>
            <pc:sldMk cId="100909424" sldId="281"/>
            <ac:spMk id="9" creationId="{0A0258DC-7865-46B6-8FDA-F5B2ABAEB86A}"/>
          </ac:spMkLst>
        </pc:spChg>
        <pc:spChg chg="add del">
          <ac:chgData name="Juan Sebastián Prado Valero" userId="S::j_prado@javeriana.edu.co::0f4890c7-47c2-49f7-b3b7-29342fba0f83" providerId="AD" clId="Web-{BFC3B0EE-8FB8-4886-9B44-FD9C38829F11}" dt="2020-08-16T22:53:45.188" v="78"/>
          <ac:spMkLst>
            <pc:docMk/>
            <pc:sldMk cId="100909424" sldId="281"/>
            <ac:spMk id="14" creationId="{4A4897BA-BAAB-4F25-8162-856E29B1B635}"/>
          </ac:spMkLst>
        </pc:spChg>
        <pc:spChg chg="add mod ord">
          <ac:chgData name="Juan Sebastián Prado Valero" userId="S::j_prado@javeriana.edu.co::0f4890c7-47c2-49f7-b3b7-29342fba0f83" providerId="AD" clId="Web-{BFC3B0EE-8FB8-4886-9B44-FD9C38829F11}" dt="2020-08-17T03:15:59.142" v="160" actId="1076"/>
          <ac:spMkLst>
            <pc:docMk/>
            <pc:sldMk cId="100909424" sldId="281"/>
            <ac:spMk id="15" creationId="{5250DFFB-53F8-4A06-B36C-B2C70D5D9E80}"/>
          </ac:spMkLst>
        </pc:spChg>
        <pc:picChg chg="mod">
          <ac:chgData name="Juan Sebastián Prado Valero" userId="S::j_prado@javeriana.edu.co::0f4890c7-47c2-49f7-b3b7-29342fba0f83" providerId="AD" clId="Web-{BFC3B0EE-8FB8-4886-9B44-FD9C38829F11}" dt="2020-08-17T03:15:59.110" v="156" actId="1076"/>
          <ac:picMkLst>
            <pc:docMk/>
            <pc:sldMk cId="100909424" sldId="281"/>
            <ac:picMk id="2" creationId="{00000000-0000-0000-0000-000000000000}"/>
          </ac:picMkLst>
        </pc:picChg>
        <pc:picChg chg="del mod">
          <ac:chgData name="Juan Sebastián Prado Valero" userId="S::j_prado@javeriana.edu.co::0f4890c7-47c2-49f7-b3b7-29342fba0f83" providerId="AD" clId="Web-{BFC3B0EE-8FB8-4886-9B44-FD9C38829F11}" dt="2020-08-17T03:10:22.920" v="133"/>
          <ac:picMkLst>
            <pc:docMk/>
            <pc:sldMk cId="100909424" sldId="281"/>
            <ac:picMk id="3" creationId="{00000000-0000-0000-0000-000000000000}"/>
          </ac:picMkLst>
        </pc:picChg>
        <pc:picChg chg="mod">
          <ac:chgData name="Juan Sebastián Prado Valero" userId="S::j_prado@javeriana.edu.co::0f4890c7-47c2-49f7-b3b7-29342fba0f83" providerId="AD" clId="Web-{BFC3B0EE-8FB8-4886-9B44-FD9C38829F11}" dt="2020-08-17T03:15:59.204" v="163" actId="1076"/>
          <ac:picMkLst>
            <pc:docMk/>
            <pc:sldMk cId="100909424" sldId="281"/>
            <ac:picMk id="4" creationId="{00000000-0000-0000-0000-000000000000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126" v="158" actId="1076"/>
          <ac:picMkLst>
            <pc:docMk/>
            <pc:sldMk cId="100909424" sldId="281"/>
            <ac:picMk id="6" creationId="{DEBBDF95-158C-483B-8BA1-452B3A6CC792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220" v="165" actId="1076"/>
          <ac:picMkLst>
            <pc:docMk/>
            <pc:sldMk cId="100909424" sldId="281"/>
            <ac:picMk id="10" creationId="{88C291FB-1D16-4027-9487-7508EC6F1316}"/>
          </ac:picMkLst>
        </pc:picChg>
        <pc:picChg chg="add del mod">
          <ac:chgData name="Juan Sebastián Prado Valero" userId="S::j_prado@javeriana.edu.co::0f4890c7-47c2-49f7-b3b7-29342fba0f83" providerId="AD" clId="Web-{BFC3B0EE-8FB8-4886-9B44-FD9C38829F11}" dt="2020-08-16T22:50:41.899" v="59"/>
          <ac:picMkLst>
            <pc:docMk/>
            <pc:sldMk cId="100909424" sldId="281"/>
            <ac:picMk id="10" creationId="{A48B6F73-95CB-4D9B-9E57-B961D92B8945}"/>
          </ac:picMkLst>
        </pc:picChg>
        <pc:picChg chg="del">
          <ac:chgData name="Juan Sebastián Prado Valero" userId="S::j_prado@javeriana.edu.co::0f4890c7-47c2-49f7-b3b7-29342fba0f83" providerId="AD" clId="Web-{BFC3B0EE-8FB8-4886-9B44-FD9C38829F11}" dt="2020-08-17T03:06:59.264" v="120"/>
          <ac:picMkLst>
            <pc:docMk/>
            <pc:sldMk cId="100909424" sldId="281"/>
            <ac:picMk id="11" creationId="{00000000-0000-0000-0000-000000000000}"/>
          </ac:picMkLst>
        </pc:picChg>
        <pc:picChg chg="add del mod">
          <ac:chgData name="Juan Sebastián Prado Valero" userId="S::j_prado@javeriana.edu.co::0f4890c7-47c2-49f7-b3b7-29342fba0f83" providerId="AD" clId="Web-{BFC3B0EE-8FB8-4886-9B44-FD9C38829F11}" dt="2020-08-17T03:15:59.142" v="159" actId="1076"/>
          <ac:picMkLst>
            <pc:docMk/>
            <pc:sldMk cId="100909424" sldId="281"/>
            <ac:picMk id="12" creationId="{6B8B81FD-3401-4868-A8BE-683D526CCD1C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157" v="161" actId="1076"/>
          <ac:picMkLst>
            <pc:docMk/>
            <pc:sldMk cId="100909424" sldId="281"/>
            <ac:picMk id="13" creationId="{DE1AD94C-A86A-403D-BB93-E51FBAFBBBC8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235" v="166" actId="1076"/>
          <ac:picMkLst>
            <pc:docMk/>
            <pc:sldMk cId="100909424" sldId="281"/>
            <ac:picMk id="14" creationId="{F8CAE91C-2EFF-4DE6-9F1E-FC18FB17DF5A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157" v="162" actId="1076"/>
          <ac:picMkLst>
            <pc:docMk/>
            <pc:sldMk cId="100909424" sldId="281"/>
            <ac:picMk id="16" creationId="{24D78E9F-7176-46C0-A13E-1B3CCE727FCB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15:59.251" v="167" actId="1076"/>
          <ac:picMkLst>
            <pc:docMk/>
            <pc:sldMk cId="100909424" sldId="281"/>
            <ac:picMk id="17" creationId="{DCEB6D7A-7589-4BD9-8740-A5D7D57F4D60}"/>
          </ac:picMkLst>
        </pc:picChg>
      </pc:sldChg>
      <pc:sldChg chg="addSp delSp modSp add replId">
        <pc:chgData name="Juan Sebastián Prado Valero" userId="S::j_prado@javeriana.edu.co::0f4890c7-47c2-49f7-b3b7-29342fba0f83" providerId="AD" clId="Web-{BFC3B0EE-8FB8-4886-9B44-FD9C38829F11}" dt="2020-08-17T03:32:40.841" v="747" actId="1076"/>
        <pc:sldMkLst>
          <pc:docMk/>
          <pc:sldMk cId="3023812959" sldId="282"/>
        </pc:sldMkLst>
        <pc:spChg chg="mod">
          <ac:chgData name="Juan Sebastián Prado Valero" userId="S::j_prado@javeriana.edu.co::0f4890c7-47c2-49f7-b3b7-29342fba0f83" providerId="AD" clId="Web-{BFC3B0EE-8FB8-4886-9B44-FD9C38829F11}" dt="2020-08-17T03:27:09.555" v="567" actId="20577"/>
          <ac:spMkLst>
            <pc:docMk/>
            <pc:sldMk cId="3023812959" sldId="282"/>
            <ac:spMk id="10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27:42.508" v="615" actId="20577"/>
          <ac:spMkLst>
            <pc:docMk/>
            <pc:sldMk cId="3023812959" sldId="282"/>
            <ac:spMk id="11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27:27.399" v="592" actId="20577"/>
          <ac:spMkLst>
            <pc:docMk/>
            <pc:sldMk cId="3023812959" sldId="282"/>
            <ac:spMk id="13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27:53.399" v="656" actId="20577"/>
          <ac:spMkLst>
            <pc:docMk/>
            <pc:sldMk cId="3023812959" sldId="282"/>
            <ac:spMk id="14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30:29.308" v="694" actId="20577"/>
          <ac:spMkLst>
            <pc:docMk/>
            <pc:sldMk cId="3023812959" sldId="282"/>
            <ac:spMk id="16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BFC3B0EE-8FB8-4886-9B44-FD9C38829F11}" dt="2020-08-17T03:31:02.324" v="739" actId="20577"/>
          <ac:spMkLst>
            <pc:docMk/>
            <pc:sldMk cId="3023812959" sldId="282"/>
            <ac:spMk id="17" creationId="{00000000-0000-0000-0000-000000000000}"/>
          </ac:spMkLst>
        </pc:spChg>
        <pc:spChg chg="add mod">
          <ac:chgData name="Juan Sebastián Prado Valero" userId="S::j_prado@javeriana.edu.co::0f4890c7-47c2-49f7-b3b7-29342fba0f83" providerId="AD" clId="Web-{BFC3B0EE-8FB8-4886-9B44-FD9C38829F11}" dt="2020-08-17T03:19:42.784" v="238" actId="1076"/>
          <ac:spMkLst>
            <pc:docMk/>
            <pc:sldMk cId="3023812959" sldId="282"/>
            <ac:spMk id="28" creationId="{79209361-E506-4DC9-91CF-AB5065DCDBFE}"/>
          </ac:spMkLst>
        </pc:spChg>
        <pc:spChg chg="add mod ord">
          <ac:chgData name="Juan Sebastián Prado Valero" userId="S::j_prado@javeriana.edu.co::0f4890c7-47c2-49f7-b3b7-29342fba0f83" providerId="AD" clId="Web-{BFC3B0EE-8FB8-4886-9B44-FD9C38829F11}" dt="2020-08-17T03:30:06.870" v="669"/>
          <ac:spMkLst>
            <pc:docMk/>
            <pc:sldMk cId="3023812959" sldId="282"/>
            <ac:spMk id="31" creationId="{35AD33BB-00E2-4425-9050-8AEA66E268FF}"/>
          </ac:spMkLst>
        </pc:spChg>
        <pc:grpChg chg="del">
          <ac:chgData name="Juan Sebastián Prado Valero" userId="S::j_prado@javeriana.edu.co::0f4890c7-47c2-49f7-b3b7-29342fba0f83" providerId="AD" clId="Web-{BFC3B0EE-8FB8-4886-9B44-FD9C38829F11}" dt="2020-08-17T03:21:00.848" v="329"/>
          <ac:grpSpMkLst>
            <pc:docMk/>
            <pc:sldMk cId="3023812959" sldId="282"/>
            <ac:grpSpMk id="3" creationId="{00000000-0000-0000-0000-000000000000}"/>
          </ac:grpSpMkLst>
        </pc:grpChg>
        <pc:grpChg chg="del">
          <ac:chgData name="Juan Sebastián Prado Valero" userId="S::j_prado@javeriana.edu.co::0f4890c7-47c2-49f7-b3b7-29342fba0f83" providerId="AD" clId="Web-{BFC3B0EE-8FB8-4886-9B44-FD9C38829F11}" dt="2020-08-17T03:30:13.886" v="670"/>
          <ac:grpSpMkLst>
            <pc:docMk/>
            <pc:sldMk cId="3023812959" sldId="282"/>
            <ac:grpSpMk id="7" creationId="{00000000-0000-0000-0000-000000000000}"/>
          </ac:grpSpMkLst>
        </pc:grpChg>
        <pc:grpChg chg="del">
          <ac:chgData name="Juan Sebastián Prado Valero" userId="S::j_prado@javeriana.edu.co::0f4890c7-47c2-49f7-b3b7-29342fba0f83" providerId="AD" clId="Web-{BFC3B0EE-8FB8-4886-9B44-FD9C38829F11}" dt="2020-08-17T03:28:00.180" v="659"/>
          <ac:grpSpMkLst>
            <pc:docMk/>
            <pc:sldMk cId="3023812959" sldId="282"/>
            <ac:grpSpMk id="19" creationId="{00000000-0000-0000-0000-000000000000}"/>
          </ac:grpSpMkLst>
        </pc:grpChg>
        <pc:picChg chg="add mod">
          <ac:chgData name="Juan Sebastián Prado Valero" userId="S::j_prado@javeriana.edu.co::0f4890c7-47c2-49f7-b3b7-29342fba0f83" providerId="AD" clId="Web-{BFC3B0EE-8FB8-4886-9B44-FD9C38829F11}" dt="2020-08-17T03:28:03.149" v="660" actId="1076"/>
          <ac:picMkLst>
            <pc:docMk/>
            <pc:sldMk cId="3023812959" sldId="282"/>
            <ac:picMk id="29" creationId="{630D4016-D3EC-4F19-AB25-A4D29D18CD0C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29:43.057" v="663" actId="1076"/>
          <ac:picMkLst>
            <pc:docMk/>
            <pc:sldMk cId="3023812959" sldId="282"/>
            <ac:picMk id="30" creationId="{79522C3E-450E-484F-857F-F591C1A46284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32:09.981" v="743" actId="1076"/>
          <ac:picMkLst>
            <pc:docMk/>
            <pc:sldMk cId="3023812959" sldId="282"/>
            <ac:picMk id="32" creationId="{3E87DE38-36D6-4943-BC57-25483BE9FA46}"/>
          </ac:picMkLst>
        </pc:picChg>
        <pc:picChg chg="add mod">
          <ac:chgData name="Juan Sebastián Prado Valero" userId="S::j_prado@javeriana.edu.co::0f4890c7-47c2-49f7-b3b7-29342fba0f83" providerId="AD" clId="Web-{BFC3B0EE-8FB8-4886-9B44-FD9C38829F11}" dt="2020-08-17T03:32:40.841" v="747" actId="1076"/>
          <ac:picMkLst>
            <pc:docMk/>
            <pc:sldMk cId="3023812959" sldId="282"/>
            <ac:picMk id="33" creationId="{A3C36AD7-CF67-4695-9A99-F02B30C19E7C}"/>
          </ac:picMkLst>
        </pc:picChg>
      </pc:sldChg>
    </pc:docChg>
  </pc:docChgLst>
  <pc:docChgLst>
    <pc:chgData name="Juan Sebastián Prado Valero" userId="S::j_prado@javeriana.edu.co::0f4890c7-47c2-49f7-b3b7-29342fba0f83" providerId="AD" clId="Web-{D94B0532-C5C5-4DE1-9148-B5B5E4F0F213}"/>
    <pc:docChg chg="sldOrd">
      <pc:chgData name="Juan Sebastián Prado Valero" userId="S::j_prado@javeriana.edu.co::0f4890c7-47c2-49f7-b3b7-29342fba0f83" providerId="AD" clId="Web-{D94B0532-C5C5-4DE1-9148-B5B5E4F0F213}" dt="2020-08-19T01:40:27.772" v="1"/>
      <pc:docMkLst>
        <pc:docMk/>
      </pc:docMkLst>
      <pc:sldChg chg="ord">
        <pc:chgData name="Juan Sebastián Prado Valero" userId="S::j_prado@javeriana.edu.co::0f4890c7-47c2-49f7-b3b7-29342fba0f83" providerId="AD" clId="Web-{D94B0532-C5C5-4DE1-9148-B5B5E4F0F213}" dt="2020-08-19T01:40:23.678" v="0"/>
        <pc:sldMkLst>
          <pc:docMk/>
          <pc:sldMk cId="100909424" sldId="281"/>
        </pc:sldMkLst>
      </pc:sldChg>
      <pc:sldChg chg="ord">
        <pc:chgData name="Juan Sebastián Prado Valero" userId="S::j_prado@javeriana.edu.co::0f4890c7-47c2-49f7-b3b7-29342fba0f83" providerId="AD" clId="Web-{D94B0532-C5C5-4DE1-9148-B5B5E4F0F213}" dt="2020-08-19T01:40:27.772" v="1"/>
        <pc:sldMkLst>
          <pc:docMk/>
          <pc:sldMk cId="3023812959" sldId="282"/>
        </pc:sldMkLst>
      </pc:sldChg>
    </pc:docChg>
  </pc:docChgLst>
  <pc:docChgLst>
    <pc:chgData name="Jonathan Esteban Molina Castañeda" userId="S::molina_jonathan@javeriana.edu.co::0fbb0579-80c4-4fcd-9111-c52cffae2e8e" providerId="AD" clId="Web-{92DE72AA-28CC-4508-98A9-CF8A4164C0D9}"/>
    <pc:docChg chg="addSld delSld modSld">
      <pc:chgData name="Jonathan Esteban Molina Castañeda" userId="S::molina_jonathan@javeriana.edu.co::0fbb0579-80c4-4fcd-9111-c52cffae2e8e" providerId="AD" clId="Web-{92DE72AA-28CC-4508-98A9-CF8A4164C0D9}" dt="2020-08-19T03:05:49.250" v="327" actId="20577"/>
      <pc:docMkLst>
        <pc:docMk/>
      </pc:docMkLst>
      <pc:sldChg chg="modSp">
        <pc:chgData name="Jonathan Esteban Molina Castañeda" userId="S::molina_jonathan@javeriana.edu.co::0fbb0579-80c4-4fcd-9111-c52cffae2e8e" providerId="AD" clId="Web-{92DE72AA-28CC-4508-98A9-CF8A4164C0D9}" dt="2020-08-19T03:05:48.141" v="325" actId="20577"/>
        <pc:sldMkLst>
          <pc:docMk/>
          <pc:sldMk cId="0" sldId="258"/>
        </pc:sldMkLst>
        <pc:spChg chg="mod">
          <ac:chgData name="Jonathan Esteban Molina Castañeda" userId="S::molina_jonathan@javeriana.edu.co::0fbb0579-80c4-4fcd-9111-c52cffae2e8e" providerId="AD" clId="Web-{92DE72AA-28CC-4508-98A9-CF8A4164C0D9}" dt="2020-08-19T02:56:05.529" v="28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Jonathan Esteban Molina Castañeda" userId="S::molina_jonathan@javeriana.edu.co::0fbb0579-80c4-4fcd-9111-c52cffae2e8e" providerId="AD" clId="Web-{92DE72AA-28CC-4508-98A9-CF8A4164C0D9}" dt="2020-08-19T03:05:48.141" v="325" actId="20577"/>
          <ac:spMkLst>
            <pc:docMk/>
            <pc:sldMk cId="0" sldId="258"/>
            <ac:spMk id="7" creationId="{00000000-0000-0000-0000-000000000000}"/>
          </ac:spMkLst>
        </pc:spChg>
      </pc:sldChg>
      <pc:sldChg chg="addSp delSp modSp">
        <pc:chgData name="Jonathan Esteban Molina Castañeda" userId="S::molina_jonathan@javeriana.edu.co::0fbb0579-80c4-4fcd-9111-c52cffae2e8e" providerId="AD" clId="Web-{92DE72AA-28CC-4508-98A9-CF8A4164C0D9}" dt="2020-08-19T03:03:06.042" v="189" actId="1076"/>
        <pc:sldMkLst>
          <pc:docMk/>
          <pc:sldMk cId="0" sldId="259"/>
        </pc:sldMkLst>
        <pc:spChg chg="add del mod">
          <ac:chgData name="Jonathan Esteban Molina Castañeda" userId="S::molina_jonathan@javeriana.edu.co::0fbb0579-80c4-4fcd-9111-c52cffae2e8e" providerId="AD" clId="Web-{92DE72AA-28CC-4508-98A9-CF8A4164C0D9}" dt="2020-08-19T03:02:43.604" v="151"/>
          <ac:spMkLst>
            <pc:docMk/>
            <pc:sldMk cId="0" sldId="259"/>
            <ac:spMk id="14" creationId="{6DE80450-50DB-4ED0-8C0D-F5D8F7FAB244}"/>
          </ac:spMkLst>
        </pc:spChg>
        <pc:spChg chg="add mod">
          <ac:chgData name="Jonathan Esteban Molina Castañeda" userId="S::molina_jonathan@javeriana.edu.co::0fbb0579-80c4-4fcd-9111-c52cffae2e8e" providerId="AD" clId="Web-{92DE72AA-28CC-4508-98A9-CF8A4164C0D9}" dt="2020-08-19T03:02:57.182" v="186" actId="1076"/>
          <ac:spMkLst>
            <pc:docMk/>
            <pc:sldMk cId="0" sldId="259"/>
            <ac:spMk id="19" creationId="{F0ADEC61-D027-4EC4-814B-CCFE00C040D7}"/>
          </ac:spMkLst>
        </pc:spChg>
        <pc:grpChg chg="mod">
          <ac:chgData name="Jonathan Esteban Molina Castañeda" userId="S::molina_jonathan@javeriana.edu.co::0fbb0579-80c4-4fcd-9111-c52cffae2e8e" providerId="AD" clId="Web-{92DE72AA-28CC-4508-98A9-CF8A4164C0D9}" dt="2020-08-19T03:02:55.057" v="185" actId="1076"/>
          <ac:grpSpMkLst>
            <pc:docMk/>
            <pc:sldMk cId="0" sldId="259"/>
            <ac:grpSpMk id="3" creationId="{00000000-0000-0000-0000-000000000000}"/>
          </ac:grpSpMkLst>
        </pc:grpChg>
        <pc:grpChg chg="del">
          <ac:chgData name="Jonathan Esteban Molina Castañeda" userId="S::molina_jonathan@javeriana.edu.co::0fbb0579-80c4-4fcd-9111-c52cffae2e8e" providerId="AD" clId="Web-{92DE72AA-28CC-4508-98A9-CF8A4164C0D9}" dt="2020-08-19T02:56:23.967" v="33"/>
          <ac:grpSpMkLst>
            <pc:docMk/>
            <pc:sldMk cId="0" sldId="259"/>
            <ac:grpSpMk id="9" creationId="{00000000-0000-0000-0000-000000000000}"/>
          </ac:grpSpMkLst>
        </pc:grpChg>
        <pc:picChg chg="del">
          <ac:chgData name="Jonathan Esteban Molina Castañeda" userId="S::molina_jonathan@javeriana.edu.co::0fbb0579-80c4-4fcd-9111-c52cffae2e8e" providerId="AD" clId="Web-{92DE72AA-28CC-4508-98A9-CF8A4164C0D9}" dt="2020-08-19T02:56:23.717" v="32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Jonathan Esteban Molina Castañeda" userId="S::molina_jonathan@javeriana.edu.co::0fbb0579-80c4-4fcd-9111-c52cffae2e8e" providerId="AD" clId="Web-{92DE72AA-28CC-4508-98A9-CF8A4164C0D9}" dt="2020-08-19T02:56:22.217" v="31"/>
          <ac:picMkLst>
            <pc:docMk/>
            <pc:sldMk cId="0" sldId="259"/>
            <ac:picMk id="8" creationId="{00000000-0000-0000-0000-000000000000}"/>
          </ac:picMkLst>
        </pc:picChg>
        <pc:picChg chg="add del mod">
          <ac:chgData name="Jonathan Esteban Molina Castañeda" userId="S::molina_jonathan@javeriana.edu.co::0fbb0579-80c4-4fcd-9111-c52cffae2e8e" providerId="AD" clId="Web-{92DE72AA-28CC-4508-98A9-CF8A4164C0D9}" dt="2020-08-19T02:59:04.628" v="105"/>
          <ac:picMkLst>
            <pc:docMk/>
            <pc:sldMk cId="0" sldId="259"/>
            <ac:picMk id="12" creationId="{00B4A039-DD3F-4268-A84A-3811021860FB}"/>
          </ac:picMkLst>
        </pc:picChg>
        <pc:picChg chg="add del mod">
          <ac:chgData name="Jonathan Esteban Molina Castañeda" userId="S::molina_jonathan@javeriana.edu.co::0fbb0579-80c4-4fcd-9111-c52cffae2e8e" providerId="AD" clId="Web-{92DE72AA-28CC-4508-98A9-CF8A4164C0D9}" dt="2020-08-19T03:00:35.709" v="122"/>
          <ac:picMkLst>
            <pc:docMk/>
            <pc:sldMk cId="0" sldId="259"/>
            <ac:picMk id="15" creationId="{6A7DCBAC-16FC-4974-A807-2F1F0F09837F}"/>
          </ac:picMkLst>
        </pc:picChg>
        <pc:picChg chg="add del mod">
          <ac:chgData name="Jonathan Esteban Molina Castañeda" userId="S::molina_jonathan@javeriana.edu.co::0fbb0579-80c4-4fcd-9111-c52cffae2e8e" providerId="AD" clId="Web-{92DE72AA-28CC-4508-98A9-CF8A4164C0D9}" dt="2020-08-19T03:00:58.319" v="126"/>
          <ac:picMkLst>
            <pc:docMk/>
            <pc:sldMk cId="0" sldId="259"/>
            <ac:picMk id="16" creationId="{D88A75AA-D404-49F9-9BA3-5D2B9F562F8B}"/>
          </ac:picMkLst>
        </pc:picChg>
        <pc:picChg chg="add mod modCrop">
          <ac:chgData name="Jonathan Esteban Molina Castañeda" userId="S::molina_jonathan@javeriana.edu.co::0fbb0579-80c4-4fcd-9111-c52cffae2e8e" providerId="AD" clId="Web-{92DE72AA-28CC-4508-98A9-CF8A4164C0D9}" dt="2020-08-19T03:03:06.042" v="189" actId="1076"/>
          <ac:picMkLst>
            <pc:docMk/>
            <pc:sldMk cId="0" sldId="259"/>
            <ac:picMk id="17" creationId="{A536F135-9622-4043-B1BE-251BC659FF69}"/>
          </ac:picMkLst>
        </pc:picChg>
      </pc:sldChg>
      <pc:sldChg chg="addSp delSp modSp add replId">
        <pc:chgData name="Jonathan Esteban Molina Castañeda" userId="S::molina_jonathan@javeriana.edu.co::0fbb0579-80c4-4fcd-9111-c52cffae2e8e" providerId="AD" clId="Web-{92DE72AA-28CC-4508-98A9-CF8A4164C0D9}" dt="2020-08-19T02:58:18.439" v="72" actId="1076"/>
        <pc:sldMkLst>
          <pc:docMk/>
          <pc:sldMk cId="3869695994" sldId="288"/>
        </pc:sldMkLst>
        <pc:spChg chg="mod topLvl">
          <ac:chgData name="Jonathan Esteban Molina Castañeda" userId="S::molina_jonathan@javeriana.edu.co::0fbb0579-80c4-4fcd-9111-c52cffae2e8e" providerId="AD" clId="Web-{92DE72AA-28CC-4508-98A9-CF8A4164C0D9}" dt="2020-08-19T02:58:18.439" v="72" actId="1076"/>
          <ac:spMkLst>
            <pc:docMk/>
            <pc:sldMk cId="3869695994" sldId="288"/>
            <ac:spMk id="6" creationId="{00000000-0000-0000-0000-000000000000}"/>
          </ac:spMkLst>
        </pc:spChg>
        <pc:spChg chg="del topLvl">
          <ac:chgData name="Jonathan Esteban Molina Castañeda" userId="S::molina_jonathan@javeriana.edu.co::0fbb0579-80c4-4fcd-9111-c52cffae2e8e" providerId="AD" clId="Web-{92DE72AA-28CC-4508-98A9-CF8A4164C0D9}" dt="2020-08-19T02:57:37.454" v="48"/>
          <ac:spMkLst>
            <pc:docMk/>
            <pc:sldMk cId="3869695994" sldId="288"/>
            <ac:spMk id="7" creationId="{00000000-0000-0000-0000-000000000000}"/>
          </ac:spMkLst>
        </pc:spChg>
        <pc:grpChg chg="del">
          <ac:chgData name="Jonathan Esteban Molina Castañeda" userId="S::molina_jonathan@javeriana.edu.co::0fbb0579-80c4-4fcd-9111-c52cffae2e8e" providerId="AD" clId="Web-{92DE72AA-28CC-4508-98A9-CF8A4164C0D9}" dt="2020-08-19T02:57:35.719" v="47"/>
          <ac:grpSpMkLst>
            <pc:docMk/>
            <pc:sldMk cId="3869695994" sldId="288"/>
            <ac:grpSpMk id="3" creationId="{00000000-0000-0000-0000-000000000000}"/>
          </ac:grpSpMkLst>
        </pc:grpChg>
        <pc:grpChg chg="del">
          <ac:chgData name="Jonathan Esteban Molina Castañeda" userId="S::molina_jonathan@javeriana.edu.co::0fbb0579-80c4-4fcd-9111-c52cffae2e8e" providerId="AD" clId="Web-{92DE72AA-28CC-4508-98A9-CF8A4164C0D9}" dt="2020-08-19T02:57:37.454" v="48"/>
          <ac:grpSpMkLst>
            <pc:docMk/>
            <pc:sldMk cId="3869695994" sldId="288"/>
            <ac:grpSpMk id="5" creationId="{00000000-0000-0000-0000-000000000000}"/>
          </ac:grpSpMkLst>
        </pc:grpChg>
        <pc:picChg chg="del">
          <ac:chgData name="Jonathan Esteban Molina Castañeda" userId="S::molina_jonathan@javeriana.edu.co::0fbb0579-80c4-4fcd-9111-c52cffae2e8e" providerId="AD" clId="Web-{92DE72AA-28CC-4508-98A9-CF8A4164C0D9}" dt="2020-08-19T02:58:04.517" v="68"/>
          <ac:picMkLst>
            <pc:docMk/>
            <pc:sldMk cId="3869695994" sldId="288"/>
            <ac:picMk id="2" creationId="{00000000-0000-0000-0000-000000000000}"/>
          </ac:picMkLst>
        </pc:picChg>
        <pc:picChg chg="add mod">
          <ac:chgData name="Jonathan Esteban Molina Castañeda" userId="S::molina_jonathan@javeriana.edu.co::0fbb0579-80c4-4fcd-9111-c52cffae2e8e" providerId="AD" clId="Web-{92DE72AA-28CC-4508-98A9-CF8A4164C0D9}" dt="2020-08-19T02:58:09.970" v="71" actId="1076"/>
          <ac:picMkLst>
            <pc:docMk/>
            <pc:sldMk cId="3869695994" sldId="288"/>
            <ac:picMk id="11" creationId="{F4063C77-102C-4FA5-B8B6-8FF44B6A281C}"/>
          </ac:picMkLst>
        </pc:picChg>
      </pc:sldChg>
      <pc:sldChg chg="addSp delSp modSp add replId">
        <pc:chgData name="Jonathan Esteban Molina Castañeda" userId="S::molina_jonathan@javeriana.edu.co::0fbb0579-80c4-4fcd-9111-c52cffae2e8e" providerId="AD" clId="Web-{92DE72AA-28CC-4508-98A9-CF8A4164C0D9}" dt="2020-08-19T02:58:54.144" v="104" actId="1076"/>
        <pc:sldMkLst>
          <pc:docMk/>
          <pc:sldMk cId="1908189583" sldId="289"/>
        </pc:sldMkLst>
        <pc:spChg chg="mod topLvl">
          <ac:chgData name="Jonathan Esteban Molina Castañeda" userId="S::molina_jonathan@javeriana.edu.co::0fbb0579-80c4-4fcd-9111-c52cffae2e8e" providerId="AD" clId="Web-{92DE72AA-28CC-4508-98A9-CF8A4164C0D9}" dt="2020-08-19T02:58:27.783" v="91" actId="20577"/>
          <ac:spMkLst>
            <pc:docMk/>
            <pc:sldMk cId="1908189583" sldId="289"/>
            <ac:spMk id="6" creationId="{00000000-0000-0000-0000-000000000000}"/>
          </ac:spMkLst>
        </pc:spChg>
        <pc:spChg chg="del mod topLvl">
          <ac:chgData name="Jonathan Esteban Molina Castañeda" userId="S::molina_jonathan@javeriana.edu.co::0fbb0579-80c4-4fcd-9111-c52cffae2e8e" providerId="AD" clId="Web-{92DE72AA-28CC-4508-98A9-CF8A4164C0D9}" dt="2020-08-19T02:57:31.625" v="45"/>
          <ac:spMkLst>
            <pc:docMk/>
            <pc:sldMk cId="1908189583" sldId="289"/>
            <ac:spMk id="7" creationId="{00000000-0000-0000-0000-000000000000}"/>
          </ac:spMkLst>
        </pc:spChg>
        <pc:grpChg chg="del">
          <ac:chgData name="Jonathan Esteban Molina Castañeda" userId="S::molina_jonathan@javeriana.edu.co::0fbb0579-80c4-4fcd-9111-c52cffae2e8e" providerId="AD" clId="Web-{92DE72AA-28CC-4508-98A9-CF8A4164C0D9}" dt="2020-08-19T02:57:32.688" v="46"/>
          <ac:grpSpMkLst>
            <pc:docMk/>
            <pc:sldMk cId="1908189583" sldId="289"/>
            <ac:grpSpMk id="3" creationId="{00000000-0000-0000-0000-000000000000}"/>
          </ac:grpSpMkLst>
        </pc:grpChg>
        <pc:grpChg chg="del">
          <ac:chgData name="Jonathan Esteban Molina Castañeda" userId="S::molina_jonathan@javeriana.edu.co::0fbb0579-80c4-4fcd-9111-c52cffae2e8e" providerId="AD" clId="Web-{92DE72AA-28CC-4508-98A9-CF8A4164C0D9}" dt="2020-08-19T02:57:31.625" v="45"/>
          <ac:grpSpMkLst>
            <pc:docMk/>
            <pc:sldMk cId="1908189583" sldId="289"/>
            <ac:grpSpMk id="5" creationId="{00000000-0000-0000-0000-000000000000}"/>
          </ac:grpSpMkLst>
        </pc:grpChg>
        <pc:picChg chg="del">
          <ac:chgData name="Jonathan Esteban Molina Castañeda" userId="S::molina_jonathan@javeriana.edu.co::0fbb0579-80c4-4fcd-9111-c52cffae2e8e" providerId="AD" clId="Web-{92DE72AA-28CC-4508-98A9-CF8A4164C0D9}" dt="2020-08-19T02:58:35.081" v="94"/>
          <ac:picMkLst>
            <pc:docMk/>
            <pc:sldMk cId="1908189583" sldId="289"/>
            <ac:picMk id="2" creationId="{00000000-0000-0000-0000-000000000000}"/>
          </ac:picMkLst>
        </pc:picChg>
        <pc:picChg chg="add mod">
          <ac:chgData name="Jonathan Esteban Molina Castañeda" userId="S::molina_jonathan@javeriana.edu.co::0fbb0579-80c4-4fcd-9111-c52cffae2e8e" providerId="AD" clId="Web-{92DE72AA-28CC-4508-98A9-CF8A4164C0D9}" dt="2020-08-19T02:58:54.144" v="104" actId="1076"/>
          <ac:picMkLst>
            <pc:docMk/>
            <pc:sldMk cId="1908189583" sldId="289"/>
            <ac:picMk id="10" creationId="{00B331F1-4450-4EC3-B4F7-55D751127DFF}"/>
          </ac:picMkLst>
        </pc:picChg>
      </pc:sldChg>
      <pc:sldChg chg="add del replId">
        <pc:chgData name="Jonathan Esteban Molina Castañeda" userId="S::molina_jonathan@javeriana.edu.co::0fbb0579-80c4-4fcd-9111-c52cffae2e8e" providerId="AD" clId="Web-{92DE72AA-28CC-4508-98A9-CF8A4164C0D9}" dt="2020-08-19T02:57:52.314" v="64"/>
        <pc:sldMkLst>
          <pc:docMk/>
          <pc:sldMk cId="2073279419" sldId="290"/>
        </pc:sldMkLst>
      </pc:sldChg>
    </pc:docChg>
  </pc:docChgLst>
  <pc:docChgLst>
    <pc:chgData name="Sandra Isabel Chávez Alcalde" userId="S::sandra.chavez@javeriana.edu.co::00fe31e8-3057-471e-b28f-6f00037b419f" providerId="AD" clId="Web-{DF97711E-0479-49EF-BA70-6932673F85E7}"/>
    <pc:docChg chg="modSld sldOrd">
      <pc:chgData name="Sandra Isabel Chávez Alcalde" userId="S::sandra.chavez@javeriana.edu.co::00fe31e8-3057-471e-b28f-6f00037b419f" providerId="AD" clId="Web-{DF97711E-0479-49EF-BA70-6932673F85E7}" dt="2020-08-15T22:00:13.827" v="90" actId="1076"/>
      <pc:docMkLst>
        <pc:docMk/>
      </pc:docMkLst>
      <pc:sldChg chg="addSp delSp modSp">
        <pc:chgData name="Sandra Isabel Chávez Alcalde" userId="S::sandra.chavez@javeriana.edu.co::00fe31e8-3057-471e-b28f-6f00037b419f" providerId="AD" clId="Web-{DF97711E-0479-49EF-BA70-6932673F85E7}" dt="2020-08-15T22:00:13.827" v="90" actId="1076"/>
        <pc:sldMkLst>
          <pc:docMk/>
          <pc:sldMk cId="0" sldId="256"/>
        </pc:sldMkLst>
        <pc:spChg chg="mod">
          <ac:chgData name="Sandra Isabel Chávez Alcalde" userId="S::sandra.chavez@javeriana.edu.co::00fe31e8-3057-471e-b28f-6f00037b419f" providerId="AD" clId="Web-{DF97711E-0479-49EF-BA70-6932673F85E7}" dt="2020-08-15T22:00:03.529" v="8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ndra Isabel Chávez Alcalde" userId="S::sandra.chavez@javeriana.edu.co::00fe31e8-3057-471e-b28f-6f00037b419f" providerId="AD" clId="Web-{DF97711E-0479-49EF-BA70-6932673F85E7}" dt="2020-08-15T21:59:59.639" v="87" actId="1076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Sandra Isabel Chávez Alcalde" userId="S::sandra.chavez@javeriana.edu.co::00fe31e8-3057-471e-b28f-6f00037b419f" providerId="AD" clId="Web-{DF97711E-0479-49EF-BA70-6932673F85E7}" dt="2020-08-15T21:59:56.170" v="86"/>
          <ac:spMkLst>
            <pc:docMk/>
            <pc:sldMk cId="0" sldId="256"/>
            <ac:spMk id="6" creationId="{00000000-0000-0000-0000-000000000000}"/>
          </ac:spMkLst>
        </pc:spChg>
        <pc:picChg chg="mod">
          <ac:chgData name="Sandra Isabel Chávez Alcalde" userId="S::sandra.chavez@javeriana.edu.co::00fe31e8-3057-471e-b28f-6f00037b419f" providerId="AD" clId="Web-{DF97711E-0479-49EF-BA70-6932673F85E7}" dt="2020-08-15T22:00:13.827" v="90" actId="1076"/>
          <ac:picMkLst>
            <pc:docMk/>
            <pc:sldMk cId="0" sldId="256"/>
            <ac:picMk id="2" creationId="{00000000-0000-0000-0000-000000000000}"/>
          </ac:picMkLst>
        </pc:picChg>
        <pc:picChg chg="add del mod modCrop">
          <ac:chgData name="Sandra Isabel Chávez Alcalde" userId="S::sandra.chavez@javeriana.edu.co::00fe31e8-3057-471e-b28f-6f00037b419f" providerId="AD" clId="Web-{DF97711E-0479-49EF-BA70-6932673F85E7}" dt="2020-08-15T21:59:12.824" v="49"/>
          <ac:picMkLst>
            <pc:docMk/>
            <pc:sldMk cId="0" sldId="256"/>
            <ac:picMk id="8" creationId="{6E987AF4-C5B6-4429-B71C-5F90A873F240}"/>
          </ac:picMkLst>
        </pc:picChg>
      </pc:sldChg>
      <pc:sldChg chg="ord">
        <pc:chgData name="Sandra Isabel Chávez Alcalde" userId="S::sandra.chavez@javeriana.edu.co::00fe31e8-3057-471e-b28f-6f00037b419f" providerId="AD" clId="Web-{DF97711E-0479-49EF-BA70-6932673F85E7}" dt="2020-08-15T21:56:47.507" v="0"/>
        <pc:sldMkLst>
          <pc:docMk/>
          <pc:sldMk cId="0" sldId="265"/>
        </pc:sldMkLst>
      </pc:sldChg>
    </pc:docChg>
  </pc:docChgLst>
  <pc:docChgLst>
    <pc:chgData name="Nelson David Jimenez Ortiz" userId="bbb8c963-b703-4de1-bb53-e1994a5a9461" providerId="ADAL" clId="{A5ED6F83-212A-4089-A7CD-0107FE8B7F60}"/>
    <pc:docChg chg="custSel modSld">
      <pc:chgData name="Nelson David Jimenez Ortiz" userId="bbb8c963-b703-4de1-bb53-e1994a5a9461" providerId="ADAL" clId="{A5ED6F83-212A-4089-A7CD-0107FE8B7F60}" dt="2020-08-18T00:46:02.662" v="122" actId="20577"/>
      <pc:docMkLst>
        <pc:docMk/>
      </pc:docMkLst>
      <pc:sldChg chg="modSp mod">
        <pc:chgData name="Nelson David Jimenez Ortiz" userId="bbb8c963-b703-4de1-bb53-e1994a5a9461" providerId="ADAL" clId="{A5ED6F83-212A-4089-A7CD-0107FE8B7F60}" dt="2020-08-18T00:46:02.662" v="122" actId="20577"/>
        <pc:sldMkLst>
          <pc:docMk/>
          <pc:sldMk cId="0" sldId="257"/>
        </pc:sldMkLst>
        <pc:spChg chg="mod">
          <ac:chgData name="Nelson David Jimenez Ortiz" userId="bbb8c963-b703-4de1-bb53-e1994a5a9461" providerId="ADAL" clId="{A5ED6F83-212A-4089-A7CD-0107FE8B7F60}" dt="2020-08-18T00:43:35.932" v="19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Nelson David Jimenez Ortiz" userId="bbb8c963-b703-4de1-bb53-e1994a5a9461" providerId="ADAL" clId="{A5ED6F83-212A-4089-A7CD-0107FE8B7F60}" dt="2020-08-18T00:44:01.948" v="51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Nelson David Jimenez Ortiz" userId="bbb8c963-b703-4de1-bb53-e1994a5a9461" providerId="ADAL" clId="{A5ED6F83-212A-4089-A7CD-0107FE8B7F60}" dt="2020-08-18T00:46:02.662" v="122" actId="20577"/>
          <ac:spMkLst>
            <pc:docMk/>
            <pc:sldMk cId="0" sldId="257"/>
            <ac:spMk id="6" creationId="{00000000-0000-0000-0000-000000000000}"/>
          </ac:spMkLst>
        </pc:spChg>
      </pc:sldChg>
    </pc:docChg>
  </pc:docChgLst>
  <pc:docChgLst>
    <pc:chgData name="Sandra Isabel Chávez Alcalde" userId="S::sandra.chavez@javeriana.edu.co::00fe31e8-3057-471e-b28f-6f00037b419f" providerId="AD" clId="Web-{B727D920-2610-4BCB-B876-54CA8D4B78D2}"/>
    <pc:docChg chg="sldOrd">
      <pc:chgData name="Sandra Isabel Chávez Alcalde" userId="S::sandra.chavez@javeriana.edu.co::00fe31e8-3057-471e-b28f-6f00037b419f" providerId="AD" clId="Web-{B727D920-2610-4BCB-B876-54CA8D4B78D2}" dt="2020-08-17T21:24:36.644" v="0"/>
      <pc:docMkLst>
        <pc:docMk/>
      </pc:docMkLst>
      <pc:sldChg chg="ord">
        <pc:chgData name="Sandra Isabel Chávez Alcalde" userId="S::sandra.chavez@javeriana.edu.co::00fe31e8-3057-471e-b28f-6f00037b419f" providerId="AD" clId="Web-{B727D920-2610-4BCB-B876-54CA8D4B78D2}" dt="2020-08-17T21:24:36.644" v="0"/>
        <pc:sldMkLst>
          <pc:docMk/>
          <pc:sldMk cId="0" sldId="265"/>
        </pc:sldMkLst>
      </pc:sldChg>
    </pc:docChg>
  </pc:docChgLst>
  <pc:docChgLst>
    <pc:chgData name="Juan Sebastián Prado Valero" userId="S::j_prado@javeriana.edu.co::0f4890c7-47c2-49f7-b3b7-29342fba0f83" providerId="AD" clId="Web-{969825C6-0CBC-4270-AA70-A2C378CA74F7}"/>
    <pc:docChg chg="modSld">
      <pc:chgData name="Juan Sebastián Prado Valero" userId="S::j_prado@javeriana.edu.co::0f4890c7-47c2-49f7-b3b7-29342fba0f83" providerId="AD" clId="Web-{969825C6-0CBC-4270-AA70-A2C378CA74F7}" dt="2020-08-16T22:17:15.337" v="30" actId="20577"/>
      <pc:docMkLst>
        <pc:docMk/>
      </pc:docMkLst>
      <pc:sldChg chg="addSp modSp">
        <pc:chgData name="Juan Sebastián Prado Valero" userId="S::j_prado@javeriana.edu.co::0f4890c7-47c2-49f7-b3b7-29342fba0f83" providerId="AD" clId="Web-{969825C6-0CBC-4270-AA70-A2C378CA74F7}" dt="2020-08-16T22:17:13.618" v="28" actId="20577"/>
        <pc:sldMkLst>
          <pc:docMk/>
          <pc:sldMk cId="100909424" sldId="281"/>
        </pc:sldMkLst>
        <pc:spChg chg="add mod">
          <ac:chgData name="Juan Sebastián Prado Valero" userId="S::j_prado@javeriana.edu.co::0f4890c7-47c2-49f7-b3b7-29342fba0f83" providerId="AD" clId="Web-{969825C6-0CBC-4270-AA70-A2C378CA74F7}" dt="2020-08-16T22:17:13.618" v="28" actId="20577"/>
          <ac:spMkLst>
            <pc:docMk/>
            <pc:sldMk cId="100909424" sldId="281"/>
            <ac:spMk id="9" creationId="{0A0258DC-7865-46B6-8FDA-F5B2ABAEB86A}"/>
          </ac:spMkLst>
        </pc:spChg>
      </pc:sldChg>
    </pc:docChg>
  </pc:docChgLst>
  <pc:docChgLst>
    <pc:chgData name="Juan Sebastián Prado Valero" userId="S::j_prado@javeriana.edu.co::0f4890c7-47c2-49f7-b3b7-29342fba0f83" providerId="AD" clId="Web-{88A9B623-9974-4289-98AB-18F814E2CA9A}"/>
    <pc:docChg chg="addSld modSld sldOrd">
      <pc:chgData name="Juan Sebastián Prado Valero" userId="S::j_prado@javeriana.edu.co::0f4890c7-47c2-49f7-b3b7-29342fba0f83" providerId="AD" clId="Web-{88A9B623-9974-4289-98AB-18F814E2CA9A}" dt="2020-08-16T18:50:12.045" v="12"/>
      <pc:docMkLst>
        <pc:docMk/>
      </pc:docMkLst>
      <pc:sldChg chg="ord">
        <pc:chgData name="Juan Sebastián Prado Valero" userId="S::j_prado@javeriana.edu.co::0f4890c7-47c2-49f7-b3b7-29342fba0f83" providerId="AD" clId="Web-{88A9B623-9974-4289-98AB-18F814E2CA9A}" dt="2020-08-16T18:50:12.045" v="12"/>
        <pc:sldMkLst>
          <pc:docMk/>
          <pc:sldMk cId="0" sldId="265"/>
        </pc:sldMkLst>
      </pc:sldChg>
      <pc:sldChg chg="delSp modSp">
        <pc:chgData name="Juan Sebastián Prado Valero" userId="S::j_prado@javeriana.edu.co::0f4890c7-47c2-49f7-b3b7-29342fba0f83" providerId="AD" clId="Web-{88A9B623-9974-4289-98AB-18F814E2CA9A}" dt="2020-08-16T18:42:35.421" v="10" actId="1076"/>
        <pc:sldMkLst>
          <pc:docMk/>
          <pc:sldMk cId="0" sldId="279"/>
        </pc:sldMkLst>
        <pc:spChg chg="mod">
          <ac:chgData name="Juan Sebastián Prado Valero" userId="S::j_prado@javeriana.edu.co::0f4890c7-47c2-49f7-b3b7-29342fba0f83" providerId="AD" clId="Web-{88A9B623-9974-4289-98AB-18F814E2CA9A}" dt="2020-08-16T18:42:20.343" v="6" actId="1076"/>
          <ac:spMkLst>
            <pc:docMk/>
            <pc:sldMk cId="0" sldId="279"/>
            <ac:spMk id="5" creationId="{00000000-0000-0000-0000-000000000000}"/>
          </ac:spMkLst>
        </pc:spChg>
        <pc:spChg chg="del">
          <ac:chgData name="Juan Sebastián Prado Valero" userId="S::j_prado@javeriana.edu.co::0f4890c7-47c2-49f7-b3b7-29342fba0f83" providerId="AD" clId="Web-{88A9B623-9974-4289-98AB-18F814E2CA9A}" dt="2020-08-16T18:41:56.842" v="1"/>
          <ac:spMkLst>
            <pc:docMk/>
            <pc:sldMk cId="0" sldId="279"/>
            <ac:spMk id="6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88A9B623-9974-4289-98AB-18F814E2CA9A}" dt="2020-08-16T18:42:26.812" v="8" actId="1076"/>
          <ac:spMkLst>
            <pc:docMk/>
            <pc:sldMk cId="0" sldId="279"/>
            <ac:spMk id="7" creationId="{00000000-0000-0000-0000-000000000000}"/>
          </ac:spMkLst>
        </pc:spChg>
        <pc:spChg chg="mod">
          <ac:chgData name="Juan Sebastián Prado Valero" userId="S::j_prado@javeriana.edu.co::0f4890c7-47c2-49f7-b3b7-29342fba0f83" providerId="AD" clId="Web-{88A9B623-9974-4289-98AB-18F814E2CA9A}" dt="2020-08-16T18:42:35.421" v="10" actId="1076"/>
          <ac:spMkLst>
            <pc:docMk/>
            <pc:sldMk cId="0" sldId="279"/>
            <ac:spMk id="8" creationId="{00000000-0000-0000-0000-000000000000}"/>
          </ac:spMkLst>
        </pc:spChg>
        <pc:spChg chg="del">
          <ac:chgData name="Juan Sebastián Prado Valero" userId="S::j_prado@javeriana.edu.co::0f4890c7-47c2-49f7-b3b7-29342fba0f83" providerId="AD" clId="Web-{88A9B623-9974-4289-98AB-18F814E2CA9A}" dt="2020-08-16T18:42:01.108" v="2"/>
          <ac:spMkLst>
            <pc:docMk/>
            <pc:sldMk cId="0" sldId="279"/>
            <ac:spMk id="9" creationId="{00000000-0000-0000-0000-000000000000}"/>
          </ac:spMkLst>
        </pc:spChg>
        <pc:spChg chg="del">
          <ac:chgData name="Juan Sebastián Prado Valero" userId="S::j_prado@javeriana.edu.co::0f4890c7-47c2-49f7-b3b7-29342fba0f83" providerId="AD" clId="Web-{88A9B623-9974-4289-98AB-18F814E2CA9A}" dt="2020-08-16T18:41:54.060" v="0"/>
          <ac:spMkLst>
            <pc:docMk/>
            <pc:sldMk cId="0" sldId="279"/>
            <ac:spMk id="10" creationId="{00000000-0000-0000-0000-000000000000}"/>
          </ac:spMkLst>
        </pc:spChg>
        <pc:picChg chg="mod">
          <ac:chgData name="Juan Sebastián Prado Valero" userId="S::j_prado@javeriana.edu.co::0f4890c7-47c2-49f7-b3b7-29342fba0f83" providerId="AD" clId="Web-{88A9B623-9974-4289-98AB-18F814E2CA9A}" dt="2020-08-16T18:42:20.249" v="3" actId="1076"/>
          <ac:picMkLst>
            <pc:docMk/>
            <pc:sldMk cId="0" sldId="279"/>
            <ac:picMk id="2" creationId="{00000000-0000-0000-0000-000000000000}"/>
          </ac:picMkLst>
        </pc:picChg>
        <pc:picChg chg="mod">
          <ac:chgData name="Juan Sebastián Prado Valero" userId="S::j_prado@javeriana.edu.co::0f4890c7-47c2-49f7-b3b7-29342fba0f83" providerId="AD" clId="Web-{88A9B623-9974-4289-98AB-18F814E2CA9A}" dt="2020-08-16T18:42:20.296" v="4" actId="1076"/>
          <ac:picMkLst>
            <pc:docMk/>
            <pc:sldMk cId="0" sldId="279"/>
            <ac:picMk id="3" creationId="{00000000-0000-0000-0000-000000000000}"/>
          </ac:picMkLst>
        </pc:picChg>
        <pc:picChg chg="mod">
          <ac:chgData name="Juan Sebastián Prado Valero" userId="S::j_prado@javeriana.edu.co::0f4890c7-47c2-49f7-b3b7-29342fba0f83" providerId="AD" clId="Web-{88A9B623-9974-4289-98AB-18F814E2CA9A}" dt="2020-08-16T18:42:20.343" v="5" actId="1076"/>
          <ac:picMkLst>
            <pc:docMk/>
            <pc:sldMk cId="0" sldId="279"/>
            <ac:picMk id="4" creationId="{00000000-0000-0000-0000-000000000000}"/>
          </ac:picMkLst>
        </pc:picChg>
        <pc:picChg chg="mod">
          <ac:chgData name="Juan Sebastián Prado Valero" userId="S::j_prado@javeriana.edu.co::0f4890c7-47c2-49f7-b3b7-29342fba0f83" providerId="AD" clId="Web-{88A9B623-9974-4289-98AB-18F814E2CA9A}" dt="2020-08-16T18:42:20.343" v="7" actId="1076"/>
          <ac:picMkLst>
            <pc:docMk/>
            <pc:sldMk cId="0" sldId="279"/>
            <ac:picMk id="11" creationId="{00000000-0000-0000-0000-000000000000}"/>
          </ac:picMkLst>
        </pc:picChg>
      </pc:sldChg>
      <pc:sldChg chg="add replId">
        <pc:chgData name="Juan Sebastián Prado Valero" userId="S::j_prado@javeriana.edu.co::0f4890c7-47c2-49f7-b3b7-29342fba0f83" providerId="AD" clId="Web-{88A9B623-9974-4289-98AB-18F814E2CA9A}" dt="2020-08-16T18:50:08.577" v="11"/>
        <pc:sldMkLst>
          <pc:docMk/>
          <pc:sldMk cId="100909424" sldId="2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7AE99-1B84-4436-8CAB-C576DEFDABA2}" type="datetimeFigureOut">
              <a:rPr lang="es-CO" smtClean="0"/>
              <a:t>18/08/2020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A851E-39B4-4432-9690-40F481DE91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092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7A851E-39B4-4432-9690-40F481DE91C7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014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2783150" y="-1483841"/>
            <a:ext cx="12707561" cy="127075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54317" y="2795363"/>
            <a:ext cx="10805175" cy="123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9"/>
              </a:lnSpc>
            </a:pPr>
            <a:r>
              <a:rPr lang="en-US" sz="10000" spc="100" err="1">
                <a:solidFill>
                  <a:srgbClr val="FBF1EF"/>
                </a:solidFill>
                <a:latin typeface="Anonymous Pro Bold"/>
              </a:rPr>
              <a:t>Scheludock</a:t>
            </a:r>
            <a:endParaRPr lang="es-ES" err="1"/>
          </a:p>
        </p:txBody>
      </p:sp>
      <p:sp>
        <p:nvSpPr>
          <p:cNvPr id="5" name="TextBox 5"/>
          <p:cNvSpPr txBox="1"/>
          <p:nvPr/>
        </p:nvSpPr>
        <p:spPr>
          <a:xfrm>
            <a:off x="7679461" y="4871616"/>
            <a:ext cx="5595057" cy="52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>
                <a:solidFill>
                  <a:srgbClr val="FBF1EF"/>
                </a:solidFill>
                <a:latin typeface="Anonymous Pro"/>
                <a:ea typeface="Anonymous Pro"/>
              </a:rPr>
              <a:t> Lazy swift</a:t>
            </a:r>
            <a:endParaRPr lang="en-US" sz="3200" spc="288">
              <a:solidFill>
                <a:srgbClr val="FBF1EF"/>
              </a:solidFill>
              <a:latin typeface="Anonymous Pro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3391323" y="-2845521"/>
            <a:ext cx="5266205" cy="5429078"/>
          </a:xfrm>
          <a:prstGeom prst="rect">
            <a:avLst/>
          </a:prstGeom>
        </p:spPr>
      </p:pic>
      <p:pic>
        <p:nvPicPr>
          <p:cNvPr id="8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E987AF4-C5B6-4429-B71C-5F90A873F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698"/>
          <a:stretch/>
        </p:blipFill>
        <p:spPr>
          <a:xfrm>
            <a:off x="8442851" y="8296799"/>
            <a:ext cx="1633818" cy="18521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450183" y="788385"/>
            <a:ext cx="8485813" cy="87482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372772" y="-2223112"/>
            <a:ext cx="13857371" cy="1385737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1674">
                <a:alpha val="1568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818273" y="-1766170"/>
            <a:ext cx="13857371" cy="1385737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D1674">
                <a:alpha val="31764"/>
              </a:srgbClr>
            </a:solidFill>
          </p:spPr>
        </p:sp>
      </p:grpSp>
      <p:pic>
        <p:nvPicPr>
          <p:cNvPr id="17" name="Imagen 17" descr="Imagen que contiene luz, tráfico, colgando, montón&#10;&#10;Descripción generada automáticamente">
            <a:extLst>
              <a:ext uri="{FF2B5EF4-FFF2-40B4-BE49-F238E27FC236}">
                <a16:creationId xmlns:a16="http://schemas.microsoft.com/office/drawing/2014/main" id="{A536F135-9622-4043-B1BE-251BC659F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9" b="10749"/>
          <a:stretch/>
        </p:blipFill>
        <p:spPr>
          <a:xfrm>
            <a:off x="7876309" y="2255243"/>
            <a:ext cx="9653164" cy="6673103"/>
          </a:xfrm>
          <a:prstGeom prst="rect">
            <a:avLst/>
          </a:prstGeom>
        </p:spPr>
      </p:pic>
      <p:sp>
        <p:nvSpPr>
          <p:cNvPr id="19" name="TextBox 5">
            <a:extLst>
              <a:ext uri="{FF2B5EF4-FFF2-40B4-BE49-F238E27FC236}">
                <a16:creationId xmlns:a16="http://schemas.microsoft.com/office/drawing/2014/main" id="{F0ADEC61-D027-4EC4-814B-CCFE00C040D7}"/>
              </a:ext>
            </a:extLst>
          </p:cNvPr>
          <p:cNvSpPr txBox="1"/>
          <p:nvPr/>
        </p:nvSpPr>
        <p:spPr>
          <a:xfrm>
            <a:off x="-206265" y="957994"/>
            <a:ext cx="11794476" cy="5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5400" spc="272" err="1">
                <a:solidFill>
                  <a:srgbClr val="2D1674"/>
                </a:solidFill>
                <a:latin typeface="Anonymous Pro"/>
                <a:ea typeface="Anonymous Pro"/>
              </a:rPr>
              <a:t>Segmento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3289490" y="2984385"/>
            <a:ext cx="4410151" cy="45465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0237458" y="2958985"/>
            <a:ext cx="4410151" cy="454654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21292" y="1928678"/>
            <a:ext cx="4606276" cy="109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spc="272" err="1">
                <a:solidFill>
                  <a:srgbClr val="2D1674"/>
                </a:solidFill>
                <a:latin typeface="Anonymous Pro"/>
              </a:rPr>
              <a:t>ELEMENTO</a:t>
            </a:r>
            <a:r>
              <a:rPr lang="en-US" sz="3400" spc="272">
                <a:solidFill>
                  <a:srgbClr val="2D1674"/>
                </a:solidFill>
                <a:latin typeface="Anonymous Pro"/>
              </a:rPr>
              <a:t> </a:t>
            </a:r>
            <a:endParaRPr lang="es-ES" err="1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lnSpc>
                <a:spcPts val="4420"/>
              </a:lnSpc>
            </a:pPr>
            <a:r>
              <a:rPr lang="en-US" sz="3400" spc="272" err="1">
                <a:solidFill>
                  <a:srgbClr val="2D1674"/>
                </a:solidFill>
                <a:latin typeface="Anonymous Pro"/>
              </a:rPr>
              <a:t>MOTIVADOR</a:t>
            </a:r>
            <a:endParaRPr lang="es-ES" err="1">
              <a:cs typeface="Calibr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8262" y="2096953"/>
            <a:ext cx="4606276" cy="51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spc="272">
                <a:solidFill>
                  <a:srgbClr val="2D1674"/>
                </a:solidFill>
                <a:latin typeface="Anonymous Pro"/>
              </a:rPr>
              <a:t>RETROALIMENTACIÓN</a:t>
            </a:r>
            <a:endParaRPr lang="en-US" sz="3400" spc="272">
              <a:solidFill>
                <a:srgbClr val="2D1674"/>
              </a:solidFill>
              <a:latin typeface="Anonymous Pro"/>
              <a:ea typeface="Anonymous Pro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A0258DC-7865-46B6-8FDA-F5B2ABAEB86A}"/>
              </a:ext>
            </a:extLst>
          </p:cNvPr>
          <p:cNvSpPr txBox="1"/>
          <p:nvPr/>
        </p:nvSpPr>
        <p:spPr>
          <a:xfrm>
            <a:off x="871792" y="633278"/>
            <a:ext cx="11794476" cy="5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5400" spc="272">
                <a:solidFill>
                  <a:srgbClr val="2D1674"/>
                </a:solidFill>
                <a:latin typeface="Anonymous Pro"/>
              </a:rPr>
              <a:t>ELEMENTOS DIFERENCIADORES</a:t>
            </a:r>
            <a:endParaRPr lang="es-ES" sz="5400" spc="272">
              <a:solidFill>
                <a:srgbClr val="2D1674"/>
              </a:solidFill>
              <a:latin typeface="Anonymous Pro"/>
              <a:ea typeface="Anonymous Pro"/>
            </a:endParaRPr>
          </a:p>
        </p:txBody>
      </p:sp>
      <p:pic>
        <p:nvPicPr>
          <p:cNvPr id="6" name="Imagen 9" descr="Imagen que contiene señal&#10;&#10;Descripción generada automáticamente">
            <a:extLst>
              <a:ext uri="{FF2B5EF4-FFF2-40B4-BE49-F238E27FC236}">
                <a16:creationId xmlns:a16="http://schemas.microsoft.com/office/drawing/2014/main" id="{DEBBDF95-158C-483B-8BA1-452B3A6CC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76" y="3882091"/>
            <a:ext cx="2743200" cy="2743200"/>
          </a:xfrm>
          <a:prstGeom prst="rect">
            <a:avLst/>
          </a:prstGeom>
        </p:spPr>
      </p:pic>
      <p:pic>
        <p:nvPicPr>
          <p:cNvPr id="12" name="Imagen 12">
            <a:extLst>
              <a:ext uri="{FF2B5EF4-FFF2-40B4-BE49-F238E27FC236}">
                <a16:creationId xmlns:a16="http://schemas.microsoft.com/office/drawing/2014/main" id="{6B8B81FD-3401-4868-A8BE-683D526CC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00" y="7620000"/>
            <a:ext cx="1651000" cy="1651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5250DFFB-53F8-4A06-B36C-B2C70D5D9E80}"/>
              </a:ext>
            </a:extLst>
          </p:cNvPr>
          <p:cNvSpPr/>
          <p:nvPr/>
        </p:nvSpPr>
        <p:spPr>
          <a:xfrm>
            <a:off x="5057775" y="7851775"/>
            <a:ext cx="9144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E1AD94C-A86A-403D-BB93-E51FBAFBB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7620000"/>
            <a:ext cx="1778000" cy="1778000"/>
          </a:xfrm>
          <a:prstGeom prst="rect">
            <a:avLst/>
          </a:prstGeom>
        </p:spPr>
      </p:pic>
      <p:pic>
        <p:nvPicPr>
          <p:cNvPr id="16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24D78E9F-7176-46C0-A13E-1B3CCE727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900" y="7620000"/>
            <a:ext cx="1244600" cy="1587500"/>
          </a:xfrm>
          <a:prstGeom prst="rect">
            <a:avLst/>
          </a:prstGeom>
        </p:spPr>
      </p:pic>
      <p:pic>
        <p:nvPicPr>
          <p:cNvPr id="10" name="Imagen 1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8C291FB-1D16-4027-9487-7508EC6F1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6800" y="4515009"/>
            <a:ext cx="2743200" cy="1688783"/>
          </a:xfrm>
          <a:prstGeom prst="rect">
            <a:avLst/>
          </a:prstGeom>
        </p:spPr>
      </p:pic>
      <p:pic>
        <p:nvPicPr>
          <p:cNvPr id="14" name="Imagen 16">
            <a:extLst>
              <a:ext uri="{FF2B5EF4-FFF2-40B4-BE49-F238E27FC236}">
                <a16:creationId xmlns:a16="http://schemas.microsoft.com/office/drawing/2014/main" id="{F8CAE91C-2EFF-4DE6-9F1E-FC18FB17D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7700" y="7767320"/>
            <a:ext cx="2044700" cy="1610360"/>
          </a:xfrm>
          <a:prstGeom prst="rect">
            <a:avLst/>
          </a:prstGeom>
        </p:spPr>
      </p:pic>
      <p:pic>
        <p:nvPicPr>
          <p:cNvPr id="17" name="Imagen 17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DCEB6D7A-7589-4BD9-8740-A5D7D57F4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52400" y="7696200"/>
            <a:ext cx="173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20410" y="972271"/>
            <a:ext cx="3649106" cy="376196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148696" y="-216784"/>
            <a:ext cx="6095590" cy="10720569"/>
          </a:xfrm>
          <a:prstGeom prst="rect">
            <a:avLst/>
          </a:prstGeom>
          <a:solidFill>
            <a:srgbClr val="2D1674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410132" y="972271"/>
            <a:ext cx="3649106" cy="376196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60497" y="5514192"/>
            <a:ext cx="4168931" cy="2484936"/>
            <a:chOff x="0" y="-47625"/>
            <a:chExt cx="5558574" cy="331324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5558574" cy="144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72">
                  <a:solidFill>
                    <a:srgbClr val="2D1674"/>
                  </a:solidFill>
                  <a:latin typeface="Anonymous Pro"/>
                  <a:ea typeface="Anonymous Pro"/>
                </a:rPr>
                <a:t>PUBLICIDAD</a:t>
              </a:r>
            </a:p>
            <a:p>
              <a:pPr algn="ctr">
                <a:lnSpc>
                  <a:spcPts val="4420"/>
                </a:lnSpc>
              </a:pPr>
              <a:r>
                <a:rPr lang="en-US" sz="3400" spc="272">
                  <a:solidFill>
                    <a:srgbClr val="2D1674"/>
                  </a:solidFill>
                  <a:latin typeface="Anonymous Pro"/>
                  <a:ea typeface="Anonymous Pro"/>
                </a:rPr>
                <a:t>INCLUIDA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06934"/>
              <a:ext cx="5558574" cy="145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  <a:ea typeface="Anonymous Pro"/>
                </a:rPr>
                <a:t>Ads incluidos en la aplicación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59535" y="2758251"/>
            <a:ext cx="4168931" cy="2484936"/>
            <a:chOff x="0" y="-47625"/>
            <a:chExt cx="5558574" cy="33132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558574" cy="144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9"/>
                </a:lnSpc>
              </a:pPr>
              <a:r>
                <a:rPr lang="en-US" sz="3400" spc="272">
                  <a:solidFill>
                    <a:srgbClr val="FBF1EF"/>
                  </a:solidFill>
                  <a:latin typeface="Anonymous Pro"/>
                </a:rPr>
                <a:t>MARKETING</a:t>
              </a:r>
              <a:endParaRPr lang="en-US" sz="3400" spc="272">
                <a:solidFill>
                  <a:srgbClr val="FBF1EF"/>
                </a:solidFill>
                <a:latin typeface="Anonymous Pro"/>
                <a:ea typeface="Anonymous Pro"/>
              </a:endParaRPr>
            </a:p>
            <a:p>
              <a:pPr algn="ctr">
                <a:lnSpc>
                  <a:spcPts val="4419"/>
                </a:lnSpc>
              </a:pPr>
              <a:r>
                <a:rPr lang="en-US" sz="3400" spc="272">
                  <a:solidFill>
                    <a:srgbClr val="FBF1EF"/>
                  </a:solidFill>
                  <a:latin typeface="Anonymous Pro"/>
                  <a:ea typeface="Anonymous Pro"/>
                </a:rPr>
                <a:t>DIGITAL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06934"/>
              <a:ext cx="5558574" cy="145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FBF1EF"/>
                  </a:solidFill>
                  <a:latin typeface="Anonymous Pro"/>
                </a:rPr>
                <a:t>Metodo para obtener usuarios</a:t>
              </a:r>
              <a:endParaRPr lang="en-US" sz="3000" spc="30">
                <a:solidFill>
                  <a:srgbClr val="FBF1EF"/>
                </a:solidFill>
                <a:latin typeface="Anonymous Pro"/>
                <a:ea typeface="Anonymous Pro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232918" y="5514192"/>
            <a:ext cx="4168931" cy="2484936"/>
            <a:chOff x="0" y="-47625"/>
            <a:chExt cx="5558574" cy="33132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558574" cy="144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400" spc="272">
                  <a:solidFill>
                    <a:srgbClr val="2D1674"/>
                  </a:solidFill>
                  <a:latin typeface="Anonymous Pro"/>
                </a:rPr>
                <a:t>VERSIÓN</a:t>
              </a:r>
            </a:p>
            <a:p>
              <a:pPr algn="ctr">
                <a:lnSpc>
                  <a:spcPts val="4420"/>
                </a:lnSpc>
              </a:pPr>
              <a:r>
                <a:rPr lang="en-US" sz="3400" spc="272">
                  <a:solidFill>
                    <a:srgbClr val="2D1674"/>
                  </a:solidFill>
                  <a:latin typeface="Anonymous Pro"/>
                  <a:ea typeface="Anonymous Pro"/>
                </a:rPr>
                <a:t>PRO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06933"/>
              <a:ext cx="5558574" cy="145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</a:rPr>
                <a:t>Versión, de pago único, sin anuncios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371938" y="5552764"/>
            <a:ext cx="3649106" cy="3761965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827464" y="8402331"/>
            <a:ext cx="2216258" cy="2863175"/>
            <a:chOff x="0" y="0"/>
            <a:chExt cx="4842510" cy="6256020"/>
          </a:xfrm>
        </p:grpSpPr>
        <p:sp>
          <p:nvSpPr>
            <p:cNvPr id="22" name="Freeform 22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4209254" y="8385953"/>
            <a:ext cx="2216258" cy="2863175"/>
            <a:chOff x="0" y="0"/>
            <a:chExt cx="4842510" cy="6256020"/>
          </a:xfrm>
        </p:grpSpPr>
        <p:sp>
          <p:nvSpPr>
            <p:cNvPr id="24" name="Freeform 2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10800000">
            <a:off x="8088362" y="-1001395"/>
            <a:ext cx="2216258" cy="2863175"/>
            <a:chOff x="0" y="0"/>
            <a:chExt cx="4842510" cy="6256020"/>
          </a:xfrm>
        </p:grpSpPr>
        <p:sp>
          <p:nvSpPr>
            <p:cNvPr id="26" name="Freeform 26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sp>
        <p:nvSpPr>
          <p:cNvPr id="28" name="TextBox 5">
            <a:extLst>
              <a:ext uri="{FF2B5EF4-FFF2-40B4-BE49-F238E27FC236}">
                <a16:creationId xmlns:a16="http://schemas.microsoft.com/office/drawing/2014/main" id="{79209361-E506-4DC9-91CF-AB5065DCDBFE}"/>
              </a:ext>
            </a:extLst>
          </p:cNvPr>
          <p:cNvSpPr txBox="1"/>
          <p:nvPr/>
        </p:nvSpPr>
        <p:spPr>
          <a:xfrm>
            <a:off x="859092" y="430078"/>
            <a:ext cx="11794476" cy="59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5400" spc="272">
                <a:solidFill>
                  <a:srgbClr val="2D1674"/>
                </a:solidFill>
                <a:latin typeface="Anonymous Pro"/>
              </a:rPr>
              <a:t>MODELO DE NEG</a:t>
            </a:r>
            <a:r>
              <a:rPr lang="en-US" sz="5400" spc="272">
                <a:solidFill>
                  <a:schemeClr val="bg1"/>
                </a:solidFill>
                <a:latin typeface="Anonymous Pro"/>
              </a:rPr>
              <a:t>OCIO</a:t>
            </a:r>
            <a:endParaRPr lang="es-ES">
              <a:solidFill>
                <a:schemeClr val="bg1"/>
              </a:solidFill>
              <a:cs typeface="Calibri"/>
            </a:endParaRPr>
          </a:p>
        </p:txBody>
      </p:sp>
      <p:pic>
        <p:nvPicPr>
          <p:cNvPr id="29" name="Imagen 29" descr="Imagen que contiene señal, reloj, cuarto&#10;&#10;Descripción generada automáticamente">
            <a:extLst>
              <a:ext uri="{FF2B5EF4-FFF2-40B4-BE49-F238E27FC236}">
                <a16:creationId xmlns:a16="http://schemas.microsoft.com/office/drawing/2014/main" id="{630D4016-D3EC-4F19-AB25-A4D29D18C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5863167"/>
            <a:ext cx="3975100" cy="3412067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35AD33BB-00E2-4425-9050-8AEA66E268FF}"/>
              </a:ext>
            </a:extLst>
          </p:cNvPr>
          <p:cNvSpPr/>
          <p:nvPr/>
        </p:nvSpPr>
        <p:spPr>
          <a:xfrm>
            <a:off x="2374900" y="2387600"/>
            <a:ext cx="1651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30">
            <a:extLst>
              <a:ext uri="{FF2B5EF4-FFF2-40B4-BE49-F238E27FC236}">
                <a16:creationId xmlns:a16="http://schemas.microsoft.com/office/drawing/2014/main" id="{79522C3E-450E-484F-857F-F591C1A46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065" y="1574053"/>
            <a:ext cx="2743200" cy="2743200"/>
          </a:xfrm>
          <a:prstGeom prst="rect">
            <a:avLst/>
          </a:prstGeom>
        </p:spPr>
      </p:pic>
      <p:pic>
        <p:nvPicPr>
          <p:cNvPr id="32" name="Imagen 32">
            <a:extLst>
              <a:ext uri="{FF2B5EF4-FFF2-40B4-BE49-F238E27FC236}">
                <a16:creationId xmlns:a16="http://schemas.microsoft.com/office/drawing/2014/main" id="{3E87DE38-36D6-4943-BC57-25483BE9F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574800"/>
            <a:ext cx="2743200" cy="2743200"/>
          </a:xfrm>
          <a:prstGeom prst="rect">
            <a:avLst/>
          </a:prstGeom>
        </p:spPr>
      </p:pic>
      <p:pic>
        <p:nvPicPr>
          <p:cNvPr id="33" name="Imagen 33" descr="Imagen que contiene dibujo, reloj, señal&#10;&#10;Descripción generada automáticamente">
            <a:extLst>
              <a:ext uri="{FF2B5EF4-FFF2-40B4-BE49-F238E27FC236}">
                <a16:creationId xmlns:a16="http://schemas.microsoft.com/office/drawing/2014/main" id="{A3C36AD7-CF67-4695-9A99-F02B30C19E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453881"/>
            <a:ext cx="1320800" cy="11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7631786" y="4401992"/>
            <a:ext cx="9221543" cy="1165498"/>
          </a:xfrm>
          <a:prstGeom prst="rect">
            <a:avLst/>
          </a:prstGeom>
          <a:solidFill>
            <a:srgbClr val="B175FF"/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8E200-B123-4A57-B868-91ECDC48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6976413" y="0"/>
            <a:ext cx="10532288" cy="10532288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987771A9-DBFC-4DBD-A064-FF9AC746A553}"/>
              </a:ext>
            </a:extLst>
          </p:cNvPr>
          <p:cNvSpPr txBox="1"/>
          <p:nvPr/>
        </p:nvSpPr>
        <p:spPr>
          <a:xfrm>
            <a:off x="7434554" y="4208590"/>
            <a:ext cx="867549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 spc="255">
                <a:solidFill>
                  <a:srgbClr val="FBF1EF"/>
                </a:solidFill>
                <a:latin typeface="Anonymous Pro"/>
              </a:rPr>
              <a:t>Gracias 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9F0D6B4-01D5-4862-B94F-7AA5D47D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31561" y="2113892"/>
            <a:ext cx="1565901" cy="1182255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C956A8D2-C41F-4FFD-818E-3605434809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59300" y="9258300"/>
            <a:ext cx="832362" cy="7899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BAB9E487-D472-42F1-B4B2-E24C68963647}"/>
              </a:ext>
            </a:extLst>
          </p:cNvPr>
          <p:cNvGrpSpPr/>
          <p:nvPr/>
        </p:nvGrpSpPr>
        <p:grpSpPr>
          <a:xfrm>
            <a:off x="1271572" y="2835128"/>
            <a:ext cx="15744855" cy="4606598"/>
            <a:chOff x="0" y="0"/>
            <a:chExt cx="20993141" cy="6142130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6CAAAA52-C20E-4D05-8168-D19C6E38783F}"/>
                </a:ext>
              </a:extLst>
            </p:cNvPr>
            <p:cNvGrpSpPr/>
            <p:nvPr/>
          </p:nvGrpSpPr>
          <p:grpSpPr>
            <a:xfrm>
              <a:off x="501328" y="1425386"/>
              <a:ext cx="3311725" cy="3311725"/>
              <a:chOff x="0" y="0"/>
              <a:chExt cx="6350000" cy="6350000"/>
            </a:xfrm>
          </p:grpSpPr>
          <p:sp>
            <p:nvSpPr>
              <p:cNvPr id="29" name="Freeform 4">
                <a:extLst>
                  <a:ext uri="{FF2B5EF4-FFF2-40B4-BE49-F238E27FC236}">
                    <a16:creationId xmlns:a16="http://schemas.microsoft.com/office/drawing/2014/main" id="{95A35A09-09DA-46B8-B779-5BBBA4017EE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</p:grp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6C8C1A36-D1F8-4979-AB01-82E2274DCA89}"/>
                </a:ext>
              </a:extLst>
            </p:cNvPr>
            <p:cNvGrpSpPr/>
            <p:nvPr/>
          </p:nvGrpSpPr>
          <p:grpSpPr>
            <a:xfrm>
              <a:off x="4676103" y="1425386"/>
              <a:ext cx="3311725" cy="3311725"/>
              <a:chOff x="0" y="0"/>
              <a:chExt cx="6350000" cy="6350000"/>
            </a:xfrm>
          </p:grpSpPr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BD116959-8D70-4750-99FD-37ED9224397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</p:grp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D47E691A-D219-4D9C-A9DA-3C56DC00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0" y="838142"/>
              <a:ext cx="4314380" cy="2095156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3D728102-7341-483C-AC40-3C30585DA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4174775" y="3215522"/>
              <a:ext cx="4314380" cy="2095156"/>
            </a:xfrm>
            <a:prstGeom prst="rect">
              <a:avLst/>
            </a:prstGeom>
          </p:spPr>
        </p:pic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DF1F1780-CC83-4047-8204-A5D8796F1D84}"/>
                </a:ext>
              </a:extLst>
            </p:cNvPr>
            <p:cNvGrpSpPr/>
            <p:nvPr/>
          </p:nvGrpSpPr>
          <p:grpSpPr>
            <a:xfrm>
              <a:off x="8838363" y="1432225"/>
              <a:ext cx="3311725" cy="3311725"/>
              <a:chOff x="0" y="0"/>
              <a:chExt cx="6350000" cy="6350000"/>
            </a:xfrm>
          </p:grpSpPr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FCB5318B-D0C3-4DB8-9043-74469897FAF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</p:grpSp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419BF3C1-6EC3-487D-9EC4-9739F109B922}"/>
                </a:ext>
              </a:extLst>
            </p:cNvPr>
            <p:cNvGrpSpPr/>
            <p:nvPr/>
          </p:nvGrpSpPr>
          <p:grpSpPr>
            <a:xfrm>
              <a:off x="13013138" y="1432225"/>
              <a:ext cx="3311725" cy="3311725"/>
              <a:chOff x="0" y="0"/>
              <a:chExt cx="6350000" cy="6350000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B1BC580C-1DFD-4755-A4D6-4E9455735A6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</p:grpSp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9063FA45-AF3E-4DD0-BCBC-9E106ABA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8337036" y="844981"/>
              <a:ext cx="4314380" cy="2095156"/>
            </a:xfrm>
            <a:prstGeom prst="rect">
              <a:avLst/>
            </a:prstGeom>
          </p:spPr>
        </p:pic>
        <p:pic>
          <p:nvPicPr>
            <p:cNvPr id="17" name="Picture 14">
              <a:extLst>
                <a:ext uri="{FF2B5EF4-FFF2-40B4-BE49-F238E27FC236}">
                  <a16:creationId xmlns:a16="http://schemas.microsoft.com/office/drawing/2014/main" id="{7BCF7155-B3D0-4618-B07F-B7EC54A81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1437"/>
            <a:stretch>
              <a:fillRect/>
            </a:stretch>
          </p:blipFill>
          <p:spPr>
            <a:xfrm>
              <a:off x="12511811" y="3222360"/>
              <a:ext cx="4314380" cy="2095156"/>
            </a:xfrm>
            <a:prstGeom prst="rect">
              <a:avLst/>
            </a:prstGeom>
          </p:spPr>
        </p:pic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5DA8775E-4AB4-41F8-A833-1AACF144A01A}"/>
                </a:ext>
              </a:extLst>
            </p:cNvPr>
            <p:cNvGrpSpPr/>
            <p:nvPr/>
          </p:nvGrpSpPr>
          <p:grpSpPr>
            <a:xfrm>
              <a:off x="17180088" y="1432225"/>
              <a:ext cx="3311725" cy="3311725"/>
              <a:chOff x="0" y="0"/>
              <a:chExt cx="6350000" cy="6350000"/>
            </a:xfrm>
          </p:grpSpPr>
          <p:sp>
            <p:nvSpPr>
              <p:cNvPr id="25" name="Freeform 16">
                <a:extLst>
                  <a:ext uri="{FF2B5EF4-FFF2-40B4-BE49-F238E27FC236}">
                    <a16:creationId xmlns:a16="http://schemas.microsoft.com/office/drawing/2014/main" id="{09EFE9AD-15ED-4952-9037-2F5913EB018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175FF"/>
              </a:solidFill>
            </p:spPr>
          </p:sp>
        </p:grpSp>
        <p:pic>
          <p:nvPicPr>
            <p:cNvPr id="19" name="Picture 17">
              <a:extLst>
                <a:ext uri="{FF2B5EF4-FFF2-40B4-BE49-F238E27FC236}">
                  <a16:creationId xmlns:a16="http://schemas.microsoft.com/office/drawing/2014/main" id="{53D7355F-9827-4119-ACFF-C858560B3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1437"/>
            <a:stretch>
              <a:fillRect/>
            </a:stretch>
          </p:blipFill>
          <p:spPr>
            <a:xfrm>
              <a:off x="16678760" y="844981"/>
              <a:ext cx="4314380" cy="2095156"/>
            </a:xfrm>
            <a:prstGeom prst="rect">
              <a:avLst/>
            </a:prstGeom>
          </p:spPr>
        </p:pic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BE4077A2-3C2C-456B-9F40-EB1A4CF63A45}"/>
                </a:ext>
              </a:extLst>
            </p:cNvPr>
            <p:cNvSpPr/>
            <p:nvPr/>
          </p:nvSpPr>
          <p:spPr>
            <a:xfrm>
              <a:off x="2086619" y="0"/>
              <a:ext cx="141142" cy="983572"/>
            </a:xfrm>
            <a:prstGeom prst="rect">
              <a:avLst/>
            </a:prstGeom>
            <a:solidFill>
              <a:srgbClr val="FBF1EF"/>
            </a:solidFill>
          </p:spPr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CD7E6F42-00C2-49DD-B6CF-C5861B977401}"/>
                </a:ext>
              </a:extLst>
            </p:cNvPr>
            <p:cNvSpPr/>
            <p:nvPr/>
          </p:nvSpPr>
          <p:spPr>
            <a:xfrm>
              <a:off x="10423655" y="0"/>
              <a:ext cx="141142" cy="983572"/>
            </a:xfrm>
            <a:prstGeom prst="rect">
              <a:avLst/>
            </a:prstGeom>
            <a:solidFill>
              <a:srgbClr val="FBF1EF"/>
            </a:solidFill>
          </p:spPr>
        </p:sp>
        <p:sp>
          <p:nvSpPr>
            <p:cNvPr id="22" name="AutoShape 20">
              <a:extLst>
                <a:ext uri="{FF2B5EF4-FFF2-40B4-BE49-F238E27FC236}">
                  <a16:creationId xmlns:a16="http://schemas.microsoft.com/office/drawing/2014/main" id="{89E872B2-78B0-4530-8988-5652FB27A5CC}"/>
                </a:ext>
              </a:extLst>
            </p:cNvPr>
            <p:cNvSpPr/>
            <p:nvPr/>
          </p:nvSpPr>
          <p:spPr>
            <a:xfrm>
              <a:off x="18765379" y="0"/>
              <a:ext cx="141142" cy="983572"/>
            </a:xfrm>
            <a:prstGeom prst="rect">
              <a:avLst/>
            </a:prstGeom>
            <a:solidFill>
              <a:srgbClr val="FBF1EF"/>
            </a:solidFill>
          </p:spPr>
        </p:sp>
        <p:sp>
          <p:nvSpPr>
            <p:cNvPr id="23" name="AutoShape 21">
              <a:extLst>
                <a:ext uri="{FF2B5EF4-FFF2-40B4-BE49-F238E27FC236}">
                  <a16:creationId xmlns:a16="http://schemas.microsoft.com/office/drawing/2014/main" id="{179E010A-AF2A-4FDD-94B4-826834DA982D}"/>
                </a:ext>
              </a:extLst>
            </p:cNvPr>
            <p:cNvSpPr/>
            <p:nvPr/>
          </p:nvSpPr>
          <p:spPr>
            <a:xfrm>
              <a:off x="14669001" y="5158558"/>
              <a:ext cx="141142" cy="983572"/>
            </a:xfrm>
            <a:prstGeom prst="rect">
              <a:avLst/>
            </a:prstGeom>
            <a:solidFill>
              <a:srgbClr val="FBF1EF"/>
            </a:solidFill>
          </p:spPr>
        </p:sp>
        <p:sp>
          <p:nvSpPr>
            <p:cNvPr id="24" name="AutoShape 22">
              <a:extLst>
                <a:ext uri="{FF2B5EF4-FFF2-40B4-BE49-F238E27FC236}">
                  <a16:creationId xmlns:a16="http://schemas.microsoft.com/office/drawing/2014/main" id="{40BB1E21-2827-4D93-8389-E297D72B2F6F}"/>
                </a:ext>
              </a:extLst>
            </p:cNvPr>
            <p:cNvSpPr/>
            <p:nvPr/>
          </p:nvSpPr>
          <p:spPr>
            <a:xfrm>
              <a:off x="6261395" y="5158558"/>
              <a:ext cx="141142" cy="983572"/>
            </a:xfrm>
            <a:prstGeom prst="rect">
              <a:avLst/>
            </a:prstGeom>
            <a:solidFill>
              <a:srgbClr val="FBF1EF"/>
            </a:solidFill>
          </p:spPr>
        </p:sp>
      </p:grpSp>
      <p:pic>
        <p:nvPicPr>
          <p:cNvPr id="30" name="Picture 23">
            <a:extLst>
              <a:ext uri="{FF2B5EF4-FFF2-40B4-BE49-F238E27FC236}">
                <a16:creationId xmlns:a16="http://schemas.microsoft.com/office/drawing/2014/main" id="{92553A8F-5680-4A9A-8BAA-0C56D3BB8A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62170" y="4089020"/>
            <a:ext cx="2098814" cy="2098814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65147300-36BE-4971-A796-838883D663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66945" y="4304571"/>
            <a:ext cx="1667710" cy="1667710"/>
          </a:xfrm>
          <a:prstGeom prst="rect">
            <a:avLst/>
          </a:prstGeom>
        </p:spPr>
      </p:pic>
      <p:pic>
        <p:nvPicPr>
          <p:cNvPr id="32" name="Picture 25">
            <a:extLst>
              <a:ext uri="{FF2B5EF4-FFF2-40B4-BE49-F238E27FC236}">
                <a16:creationId xmlns:a16="http://schemas.microsoft.com/office/drawing/2014/main" id="{5602789B-ADD0-442E-B23D-4C40CBB7A2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57772" y="4215378"/>
            <a:ext cx="1972456" cy="1972456"/>
          </a:xfrm>
          <a:prstGeom prst="rect">
            <a:avLst/>
          </a:prstGeom>
        </p:spPr>
      </p:pic>
      <p:pic>
        <p:nvPicPr>
          <p:cNvPr id="33" name="Picture 26">
            <a:extLst>
              <a:ext uri="{FF2B5EF4-FFF2-40B4-BE49-F238E27FC236}">
                <a16:creationId xmlns:a16="http://schemas.microsoft.com/office/drawing/2014/main" id="{F073A979-18B9-4F9A-B751-76B4085148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645234" y="4368215"/>
            <a:ext cx="1540424" cy="1540424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id="{A4B3F17D-84C0-44EA-A4CB-CDB1D3C99F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564680" y="4267407"/>
            <a:ext cx="1742039" cy="1742039"/>
          </a:xfrm>
          <a:prstGeom prst="rect">
            <a:avLst/>
          </a:prstGeom>
        </p:spPr>
      </p:pic>
      <p:sp>
        <p:nvSpPr>
          <p:cNvPr id="35" name="TextBox 28">
            <a:extLst>
              <a:ext uri="{FF2B5EF4-FFF2-40B4-BE49-F238E27FC236}">
                <a16:creationId xmlns:a16="http://schemas.microsoft.com/office/drawing/2014/main" id="{E3E40F54-EF1D-4580-BB15-24C0B435AC09}"/>
              </a:ext>
            </a:extLst>
          </p:cNvPr>
          <p:cNvSpPr txBox="1"/>
          <p:nvPr/>
        </p:nvSpPr>
        <p:spPr>
          <a:xfrm>
            <a:off x="1548998" y="2019153"/>
            <a:ext cx="3069009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200">
                <a:solidFill>
                  <a:srgbClr val="FBF1EF"/>
                </a:solidFill>
                <a:latin typeface="Anonymous Pro"/>
              </a:rPr>
              <a:t>INTRODUCCIÓN A LA IDEA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12EAC866-AC1D-4A78-8554-D8D2AB0EDA11}"/>
              </a:ext>
            </a:extLst>
          </p:cNvPr>
          <p:cNvSpPr txBox="1"/>
          <p:nvPr/>
        </p:nvSpPr>
        <p:spPr>
          <a:xfrm>
            <a:off x="7221162" y="2313454"/>
            <a:ext cx="384567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200">
                <a:solidFill>
                  <a:srgbClr val="FBF1EF"/>
                </a:solidFill>
                <a:latin typeface="Anonymous Pro"/>
              </a:rPr>
              <a:t>NUESTRA PROPUESTA</a:t>
            </a:r>
          </a:p>
        </p:txBody>
      </p:sp>
      <p:sp>
        <p:nvSpPr>
          <p:cNvPr id="37" name="TextBox 30">
            <a:extLst>
              <a:ext uri="{FF2B5EF4-FFF2-40B4-BE49-F238E27FC236}">
                <a16:creationId xmlns:a16="http://schemas.microsoft.com/office/drawing/2014/main" id="{7883C1EA-0859-458B-BE03-128284B6EB91}"/>
              </a:ext>
            </a:extLst>
          </p:cNvPr>
          <p:cNvSpPr txBox="1"/>
          <p:nvPr/>
        </p:nvSpPr>
        <p:spPr>
          <a:xfrm>
            <a:off x="13222981" y="1903879"/>
            <a:ext cx="4425436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500" spc="200">
                <a:solidFill>
                  <a:srgbClr val="FBF1EF"/>
                </a:solidFill>
                <a:latin typeface="Anonymous Pro"/>
              </a:rPr>
              <a:t>MODELO DE NEGOCIO </a:t>
            </a:r>
          </a:p>
          <a:p>
            <a:pPr algn="ctr">
              <a:lnSpc>
                <a:spcPts val="3250"/>
              </a:lnSpc>
            </a:pPr>
            <a:r>
              <a:rPr lang="en-US" sz="2499" spc="199">
                <a:solidFill>
                  <a:srgbClr val="FBF1EF"/>
                </a:solidFill>
                <a:latin typeface="Anonymous Pro"/>
              </a:rPr>
              <a:t>¿QUÉ NOS DIFERENCIA?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F88E8FA4-F87C-4F41-A3BC-9FCCDFC9A854}"/>
              </a:ext>
            </a:extLst>
          </p:cNvPr>
          <p:cNvSpPr txBox="1"/>
          <p:nvPr/>
        </p:nvSpPr>
        <p:spPr>
          <a:xfrm>
            <a:off x="10492608" y="7413151"/>
            <a:ext cx="3845675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200">
                <a:solidFill>
                  <a:srgbClr val="FBF1EF"/>
                </a:solidFill>
                <a:latin typeface="Anonymous Pro"/>
              </a:rPr>
              <a:t>¿CÓMO LO HACEMOS Y A QUIÉN ESTAMOS DIRIGIDOS?</a:t>
            </a:r>
          </a:p>
        </p:txBody>
      </p:sp>
      <p:sp>
        <p:nvSpPr>
          <p:cNvPr id="39" name="TextBox 32">
            <a:extLst>
              <a:ext uri="{FF2B5EF4-FFF2-40B4-BE49-F238E27FC236}">
                <a16:creationId xmlns:a16="http://schemas.microsoft.com/office/drawing/2014/main" id="{C2B652C0-D3EA-408A-A251-327E1CD5A881}"/>
              </a:ext>
            </a:extLst>
          </p:cNvPr>
          <p:cNvSpPr txBox="1"/>
          <p:nvPr/>
        </p:nvSpPr>
        <p:spPr>
          <a:xfrm>
            <a:off x="4290962" y="7413151"/>
            <a:ext cx="384567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200">
                <a:solidFill>
                  <a:srgbClr val="FBF1EF"/>
                </a:solidFill>
                <a:latin typeface="Anonymous Pro"/>
              </a:rPr>
              <a:t>PROBLEMÁTICA</a:t>
            </a:r>
          </a:p>
        </p:txBody>
      </p:sp>
      <p:pic>
        <p:nvPicPr>
          <p:cNvPr id="40" name="Picture 33">
            <a:extLst>
              <a:ext uri="{FF2B5EF4-FFF2-40B4-BE49-F238E27FC236}">
                <a16:creationId xmlns:a16="http://schemas.microsoft.com/office/drawing/2014/main" id="{01A5C362-D8C5-43C2-8A0F-E1AB28710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7259300" y="9258300"/>
            <a:ext cx="832362" cy="7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6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685" r="5813" b="228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3206600" y="5669450"/>
            <a:ext cx="3534197" cy="364350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14621852" y="7187980"/>
            <a:ext cx="928627" cy="804191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2D167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05699" y="5984112"/>
            <a:ext cx="10339059" cy="2854259"/>
            <a:chOff x="0" y="-9525"/>
            <a:chExt cx="13785412" cy="380567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3785412" cy="1128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s-CO" sz="5500" spc="165">
                  <a:solidFill>
                    <a:srgbClr val="2D1674"/>
                  </a:solidFill>
                  <a:latin typeface="Anonymous Pro"/>
                </a:rPr>
                <a:t>Motivación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68022"/>
              <a:ext cx="13785412" cy="2228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s-CO" sz="3000" spc="30">
                  <a:solidFill>
                    <a:srgbClr val="2D1674"/>
                  </a:solidFill>
                  <a:latin typeface="Anonymous Pro"/>
                </a:rPr>
                <a:t>¿Y si tuvieses en la mano todas las actividades que vas a realizar organizadas de la mejor manera posible?</a:t>
              </a:r>
              <a:endParaRPr lang="en-US" sz="3000" spc="30">
                <a:solidFill>
                  <a:srgbClr val="2D1674"/>
                </a:solidFill>
                <a:latin typeface="Anonymou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048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A6EA7F6F-F761-48E1-AA2D-2AFFE771A7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6513409" y="5290431"/>
            <a:ext cx="5266205" cy="5429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2D893-4C56-4527-AE61-B5BEFC3033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1102468" y="892801"/>
            <a:ext cx="5266205" cy="542907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D455005-3365-45E8-85DD-AD4A94E8DE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080346" y="1137485"/>
            <a:ext cx="5266205" cy="5429078"/>
          </a:xfrm>
          <a:prstGeom prst="rect">
            <a:avLst/>
          </a:prstGeom>
        </p:spPr>
      </p:pic>
      <p:pic>
        <p:nvPicPr>
          <p:cNvPr id="1026" name="Picture 2" descr="Ver las imágenes de origen">
            <a:extLst>
              <a:ext uri="{FF2B5EF4-FFF2-40B4-BE49-F238E27FC236}">
                <a16:creationId xmlns:a16="http://schemas.microsoft.com/office/drawing/2014/main" id="{A5BC01D6-DA28-43EB-9F6B-6C0517EC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7" b="17064"/>
          <a:stretch/>
        </p:blipFill>
        <p:spPr bwMode="auto">
          <a:xfrm>
            <a:off x="1837890" y="2942685"/>
            <a:ext cx="3751118" cy="22008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5736EF-F3B5-443E-B401-954421D25412}"/>
              </a:ext>
            </a:extLst>
          </p:cNvPr>
          <p:cNvSpPr txBox="1"/>
          <p:nvPr/>
        </p:nvSpPr>
        <p:spPr>
          <a:xfrm>
            <a:off x="6431973" y="374073"/>
            <a:ext cx="5424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Motivación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854ED1-FB17-4007-92F6-53E15BD81ED1}"/>
              </a:ext>
            </a:extLst>
          </p:cNvPr>
          <p:cNvSpPr txBox="1"/>
          <p:nvPr/>
        </p:nvSpPr>
        <p:spPr>
          <a:xfrm>
            <a:off x="985140" y="1973782"/>
            <a:ext cx="54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Organización</a:t>
            </a:r>
          </a:p>
        </p:txBody>
      </p:sp>
      <p:pic>
        <p:nvPicPr>
          <p:cNvPr id="2050" name="Picture 2" descr="Ver las imágenes de origen">
            <a:extLst>
              <a:ext uri="{FF2B5EF4-FFF2-40B4-BE49-F238E27FC236}">
                <a16:creationId xmlns:a16="http://schemas.microsoft.com/office/drawing/2014/main" id="{79B379A7-5AF9-468B-AA71-80AA99766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92" y="7312602"/>
            <a:ext cx="2200815" cy="22008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581C0A-658A-4F7C-9A12-A69F6CFB3C56}"/>
              </a:ext>
            </a:extLst>
          </p:cNvPr>
          <p:cNvSpPr txBox="1"/>
          <p:nvPr/>
        </p:nvSpPr>
        <p:spPr>
          <a:xfrm>
            <a:off x="6144490" y="6434976"/>
            <a:ext cx="6186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Único punto de acceso</a:t>
            </a:r>
          </a:p>
        </p:txBody>
      </p:sp>
      <p:pic>
        <p:nvPicPr>
          <p:cNvPr id="4" name="Picture 2" descr="Ver las imágenes de origen">
            <a:extLst>
              <a:ext uri="{FF2B5EF4-FFF2-40B4-BE49-F238E27FC236}">
                <a16:creationId xmlns:a16="http://schemas.microsoft.com/office/drawing/2014/main" id="{82AFA219-B161-4C19-98FB-54C43C331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6874">
            <a:off x="11856028" y="3167880"/>
            <a:ext cx="3751118" cy="22008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A6C82D-650F-4549-B6A5-A95FED569F9F}"/>
              </a:ext>
            </a:extLst>
          </p:cNvPr>
          <p:cNvSpPr txBox="1"/>
          <p:nvPr/>
        </p:nvSpPr>
        <p:spPr>
          <a:xfrm>
            <a:off x="11012630" y="2065059"/>
            <a:ext cx="543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>
                <a:solidFill>
                  <a:schemeClr val="bg1"/>
                </a:solidFill>
                <a:latin typeface="Anonymous Pro" panose="020B0604020202020204" charset="0"/>
                <a:ea typeface="Anonymous Pro" panose="020B0604020202020204" charset="0"/>
              </a:rPr>
              <a:t>Productividad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15965626" y="7859590"/>
            <a:ext cx="5266205" cy="54290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2405247" y="-3642794"/>
            <a:ext cx="5266205" cy="5429078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FCF36311-094B-4C61-AC23-55FE4F87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rcRect/>
          <a:stretch>
            <a:fillRect/>
          </a:stretch>
        </p:blipFill>
        <p:spPr>
          <a:xfrm>
            <a:off x="173777" y="1175329"/>
            <a:ext cx="8277180" cy="8277180"/>
          </a:xfrm>
          <a:prstGeom prst="rect">
            <a:avLst/>
          </a:prstGeom>
        </p:spPr>
      </p:pic>
      <p:grpSp>
        <p:nvGrpSpPr>
          <p:cNvPr id="42" name="Group 3">
            <a:extLst>
              <a:ext uri="{FF2B5EF4-FFF2-40B4-BE49-F238E27FC236}">
                <a16:creationId xmlns:a16="http://schemas.microsoft.com/office/drawing/2014/main" id="{23248584-5F31-48A3-A1D2-C414DC0F167A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1837104"/>
            <a:ext cx="6612819" cy="6612793"/>
            <a:chOff x="0" y="0"/>
            <a:chExt cx="6350000" cy="6349975"/>
          </a:xfrm>
        </p:grpSpPr>
        <p:sp>
          <p:nvSpPr>
            <p:cNvPr id="43" name="Freeform 4">
              <a:extLst>
                <a:ext uri="{FF2B5EF4-FFF2-40B4-BE49-F238E27FC236}">
                  <a16:creationId xmlns:a16="http://schemas.microsoft.com/office/drawing/2014/main" id="{9A535ECE-49BC-4209-BF6A-0F086DE3D2A6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r="-8080" b="-8081"/>
              </a:stretch>
            </a:blipFill>
          </p:spPr>
        </p:sp>
      </p:grpSp>
      <p:sp>
        <p:nvSpPr>
          <p:cNvPr id="44" name="TextBox 5">
            <a:extLst>
              <a:ext uri="{FF2B5EF4-FFF2-40B4-BE49-F238E27FC236}">
                <a16:creationId xmlns:a16="http://schemas.microsoft.com/office/drawing/2014/main" id="{030AB25D-DF3B-4202-B070-CD2BCA7024E2}"/>
              </a:ext>
            </a:extLst>
          </p:cNvPr>
          <p:cNvSpPr txBox="1"/>
          <p:nvPr/>
        </p:nvSpPr>
        <p:spPr>
          <a:xfrm>
            <a:off x="9868003" y="2118304"/>
            <a:ext cx="635565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480">
                <a:solidFill>
                  <a:srgbClr val="FBF1EF"/>
                </a:solidFill>
                <a:latin typeface="Anonymous Pro"/>
              </a:rPr>
              <a:t>PROBLEMÁTICA</a:t>
            </a: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5DFD2A8F-FDB1-47E3-BAEB-6AB0D0AF548E}"/>
              </a:ext>
            </a:extLst>
          </p:cNvPr>
          <p:cNvSpPr txBox="1"/>
          <p:nvPr/>
        </p:nvSpPr>
        <p:spPr>
          <a:xfrm>
            <a:off x="8450957" y="3486961"/>
            <a:ext cx="9425316" cy="249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35"/>
              </a:lnSpc>
            </a:pPr>
            <a:r>
              <a:rPr lang="en-US" sz="3290" spc="32">
                <a:solidFill>
                  <a:srgbClr val="FBF1EF"/>
                </a:solidFill>
                <a:latin typeface="Anonymous Pro"/>
              </a:rPr>
              <a:t>Cómo afecta nuestra productividad el no tener organizadas nuestra actividades próximas junto datos relevantes como horarios,participantes y notas adjuntas. </a:t>
            </a: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A3A76FD1-2B5A-4030-A92A-A0ACB9D1B5C1}"/>
              </a:ext>
            </a:extLst>
          </p:cNvPr>
          <p:cNvSpPr txBox="1"/>
          <p:nvPr/>
        </p:nvSpPr>
        <p:spPr>
          <a:xfrm>
            <a:off x="10398209" y="7330510"/>
            <a:ext cx="635565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endParaRPr/>
          </a:p>
        </p:txBody>
      </p:sp>
      <p:pic>
        <p:nvPicPr>
          <p:cNvPr id="47" name="Picture 8">
            <a:extLst>
              <a:ext uri="{FF2B5EF4-FFF2-40B4-BE49-F238E27FC236}">
                <a16:creationId xmlns:a16="http://schemas.microsoft.com/office/drawing/2014/main" id="{DE67A8CB-B8DD-471A-9DC7-93DC5CF0B0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281861" y="9452509"/>
            <a:ext cx="832362" cy="789927"/>
          </a:xfrm>
          <a:prstGeom prst="rect">
            <a:avLst/>
          </a:prstGeom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8D9EFBFD-3ABB-4990-AF55-12A4D2891C15}"/>
              </a:ext>
            </a:extLst>
          </p:cNvPr>
          <p:cNvSpPr txBox="1"/>
          <p:nvPr/>
        </p:nvSpPr>
        <p:spPr>
          <a:xfrm>
            <a:off x="8450957" y="5869024"/>
            <a:ext cx="9425316" cy="312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5"/>
              </a:lnSpc>
            </a:pPr>
            <a:endParaRPr/>
          </a:p>
          <a:p>
            <a:pPr marL="710440" lvl="1" indent="-355220">
              <a:lnSpc>
                <a:spcPts val="4935"/>
              </a:lnSpc>
              <a:buFont typeface="Arial"/>
              <a:buChar char="•"/>
            </a:pPr>
            <a:r>
              <a:rPr lang="en-US" sz="3290" spc="32">
                <a:solidFill>
                  <a:srgbClr val="FBF1EF"/>
                </a:solidFill>
                <a:latin typeface="Anonymous Pro"/>
              </a:rPr>
              <a:t>Aumenta la productividad</a:t>
            </a:r>
          </a:p>
          <a:p>
            <a:pPr marL="710440" lvl="1" indent="-355220">
              <a:lnSpc>
                <a:spcPts val="4935"/>
              </a:lnSpc>
              <a:buFont typeface="Arial"/>
              <a:buChar char="•"/>
            </a:pPr>
            <a:r>
              <a:rPr lang="en-US" sz="3290" spc="32">
                <a:solidFill>
                  <a:srgbClr val="FBF1EF"/>
                </a:solidFill>
                <a:latin typeface="Anonymous Pro"/>
              </a:rPr>
              <a:t>Obtener claridad</a:t>
            </a:r>
          </a:p>
          <a:p>
            <a:pPr marL="710440" lvl="1" indent="-355220">
              <a:lnSpc>
                <a:spcPts val="4935"/>
              </a:lnSpc>
              <a:buFont typeface="Arial"/>
              <a:buChar char="•"/>
            </a:pPr>
            <a:r>
              <a:rPr lang="en-US" sz="3290" spc="32">
                <a:solidFill>
                  <a:srgbClr val="FBF1EF"/>
                </a:solidFill>
                <a:latin typeface="Anonymous Pro"/>
              </a:rPr>
              <a:t>Estimar recursos</a:t>
            </a:r>
          </a:p>
          <a:p>
            <a:pPr marL="710440" lvl="1" indent="-355220">
              <a:lnSpc>
                <a:spcPts val="4935"/>
              </a:lnSpc>
              <a:buFont typeface="Arial"/>
              <a:buChar char="•"/>
            </a:pPr>
            <a:r>
              <a:rPr lang="en-US" sz="3290" spc="32">
                <a:solidFill>
                  <a:srgbClr val="FBF1EF"/>
                </a:solidFill>
                <a:latin typeface="Anonymous Pro"/>
              </a:rPr>
              <a:t>Mitigar Riesgos. </a:t>
            </a: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022CBD34-96BB-46D4-BB94-529836264D2F}"/>
              </a:ext>
            </a:extLst>
          </p:cNvPr>
          <p:cNvSpPr txBox="1"/>
          <p:nvPr/>
        </p:nvSpPr>
        <p:spPr>
          <a:xfrm>
            <a:off x="12299057" y="9864349"/>
            <a:ext cx="9425316" cy="18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spc="10">
                <a:solidFill>
                  <a:srgbClr val="FBF1EF"/>
                </a:solidFill>
                <a:latin typeface="Anonymous Pro"/>
              </a:rPr>
              <a:t>-https://loquelediga.com/la-importancia-de-la-planeacion/ </a:t>
            </a:r>
          </a:p>
        </p:txBody>
      </p:sp>
    </p:spTree>
    <p:extLst>
      <p:ext uri="{BB962C8B-B14F-4D97-AF65-F5344CB8AC3E}">
        <p14:creationId xmlns:p14="http://schemas.microsoft.com/office/powerpoint/2010/main" val="802601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1050711" y="-413361"/>
            <a:ext cx="10298765" cy="106172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213865" y="4254500"/>
            <a:ext cx="422597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130" err="1">
                <a:solidFill>
                  <a:srgbClr val="2D1674"/>
                </a:solidFill>
                <a:latin typeface="Anonymous Pro Bold"/>
              </a:rPr>
              <a:t>Propuesta</a:t>
            </a:r>
            <a:r>
              <a:rPr lang="en-US" sz="6500" spc="130">
                <a:solidFill>
                  <a:srgbClr val="2D1674"/>
                </a:solidFill>
                <a:latin typeface="Anonymous Pro Bold"/>
              </a:rPr>
              <a:t> de valor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735883" y="4414837"/>
            <a:ext cx="6431720" cy="4282587"/>
            <a:chOff x="-1" y="-646284"/>
            <a:chExt cx="8575626" cy="5710115"/>
          </a:xfrm>
        </p:grpSpPr>
        <p:sp>
          <p:nvSpPr>
            <p:cNvPr id="5" name="TextBox 5"/>
            <p:cNvSpPr txBox="1"/>
            <p:nvPr/>
          </p:nvSpPr>
          <p:spPr>
            <a:xfrm>
              <a:off x="-1" y="-646284"/>
              <a:ext cx="8575625" cy="1574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n-US" sz="3700" spc="185" err="1">
                  <a:solidFill>
                    <a:srgbClr val="2D1674"/>
                  </a:solidFill>
                  <a:latin typeface="Anonymous Pro Bold"/>
                </a:rPr>
                <a:t>Aplicacion</a:t>
              </a:r>
              <a:r>
                <a:rPr lang="en-US" sz="3700" spc="185">
                  <a:solidFill>
                    <a:srgbClr val="2D1674"/>
                  </a:solidFill>
                  <a:latin typeface="Anonymous Pro Bold"/>
                </a:rPr>
                <a:t> </a:t>
              </a:r>
              <a:r>
                <a:rPr lang="en-US" sz="3700" spc="185" err="1">
                  <a:solidFill>
                    <a:srgbClr val="2D1674"/>
                  </a:solidFill>
                  <a:latin typeface="Anonymous Pro Bold"/>
                </a:rPr>
                <a:t>planificadora</a:t>
              </a:r>
              <a:endParaRPr lang="en-US" sz="3700" spc="185">
                <a:solidFill>
                  <a:srgbClr val="2D1674"/>
                </a:solidFill>
                <a:latin typeface="Anonymous Pr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96817"/>
              <a:ext cx="8575625" cy="3767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500"/>
                </a:lnSpc>
                <a:buFont typeface="Wingdings" panose="05000000000000000000" pitchFamily="2" charset="2"/>
                <a:buChar char="à"/>
              </a:pPr>
              <a:r>
                <a:rPr lang="en-US" sz="3000" spc="30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Avatar</a:t>
              </a:r>
            </a:p>
            <a:p>
              <a:pPr marL="457200" indent="-457200">
                <a:lnSpc>
                  <a:spcPts val="4500"/>
                </a:lnSpc>
                <a:buFont typeface="Wingdings" panose="05000000000000000000" pitchFamily="2" charset="2"/>
                <a:buChar char="à"/>
              </a:pPr>
              <a:r>
                <a:rPr lang="en-US" sz="3000" spc="30" err="1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Calendarios</a:t>
              </a:r>
              <a:endParaRPr lang="en-US" sz="3000" spc="30">
                <a:solidFill>
                  <a:srgbClr val="2D1674"/>
                </a:solidFill>
                <a:latin typeface="Anonymous Pro"/>
                <a:sym typeface="Wingdings" panose="05000000000000000000" pitchFamily="2" charset="2"/>
              </a:endParaRPr>
            </a:p>
            <a:p>
              <a:pPr marL="457200" indent="-457200">
                <a:lnSpc>
                  <a:spcPts val="4500"/>
                </a:lnSpc>
                <a:buFont typeface="Wingdings" panose="05000000000000000000" pitchFamily="2" charset="2"/>
                <a:buChar char="à"/>
              </a:pPr>
              <a:r>
                <a:rPr lang="en-US" sz="3000" spc="30" err="1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Eventos</a:t>
              </a:r>
              <a:endParaRPr lang="en-US" sz="3000" spc="30">
                <a:solidFill>
                  <a:srgbClr val="2D1674"/>
                </a:solidFill>
                <a:latin typeface="Anonymous Pro"/>
                <a:sym typeface="Wingdings" panose="05000000000000000000" pitchFamily="2" charset="2"/>
              </a:endParaRPr>
            </a:p>
            <a:p>
              <a:pPr marL="457200" indent="-457200">
                <a:lnSpc>
                  <a:spcPts val="4500"/>
                </a:lnSpc>
                <a:buFont typeface="Wingdings" panose="05000000000000000000" pitchFamily="2" charset="2"/>
                <a:buChar char="à"/>
              </a:pPr>
              <a:r>
                <a:rPr lang="en-US" sz="3000" spc="30" err="1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Notas</a:t>
              </a:r>
              <a:endParaRPr lang="en-US" sz="3000" spc="30">
                <a:solidFill>
                  <a:srgbClr val="2D1674"/>
                </a:solidFill>
                <a:latin typeface="Anonymous Pro"/>
                <a:sym typeface="Wingdings" panose="05000000000000000000" pitchFamily="2" charset="2"/>
              </a:endParaRPr>
            </a:p>
            <a:p>
              <a:pPr marL="457200" indent="-457200">
                <a:lnSpc>
                  <a:spcPts val="4500"/>
                </a:lnSpc>
                <a:buFont typeface="Wingdings" panose="05000000000000000000" pitchFamily="2" charset="2"/>
                <a:buChar char="à"/>
              </a:pPr>
              <a:r>
                <a:rPr lang="en-US" sz="3000" spc="30" err="1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Localizacion</a:t>
              </a:r>
              <a:r>
                <a:rPr lang="en-US" sz="3000" spc="30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 de los </a:t>
              </a:r>
              <a:r>
                <a:rPr lang="en-US" sz="3000" spc="30" err="1">
                  <a:solidFill>
                    <a:srgbClr val="2D1674"/>
                  </a:solidFill>
                  <a:latin typeface="Anonymous Pro"/>
                  <a:sym typeface="Wingdings" panose="05000000000000000000" pitchFamily="2" charset="2"/>
                </a:rPr>
                <a:t>eventos</a:t>
              </a:r>
              <a:endParaRPr lang="en-US" sz="3000" spc="30">
                <a:solidFill>
                  <a:srgbClr val="2D1674"/>
                </a:solidFill>
                <a:latin typeface="Anonymous Pr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447678" y="42406"/>
            <a:ext cx="2216258" cy="2863175"/>
            <a:chOff x="0" y="0"/>
            <a:chExt cx="4842510" cy="6256020"/>
          </a:xfrm>
        </p:grpSpPr>
        <p:sp>
          <p:nvSpPr>
            <p:cNvPr id="8" name="Freeform 8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8993066" y="902818"/>
            <a:ext cx="8140352" cy="839211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628374" y="2811170"/>
            <a:ext cx="5158129" cy="5158109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r="-2499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992981"/>
            <a:ext cx="6431719" cy="3833593"/>
            <a:chOff x="0" y="-47625"/>
            <a:chExt cx="8575625" cy="5111459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8575625" cy="839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10"/>
                </a:lnSpc>
              </a:pPr>
              <a:r>
                <a:rPr lang="es-CO" sz="6000" spc="480">
                  <a:latin typeface="Anonymous Pro"/>
                </a:rPr>
                <a:t>Solución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96818"/>
              <a:ext cx="8575625" cy="3767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s-CO" sz="3000" spc="30">
                  <a:solidFill>
                    <a:srgbClr val="2D1674"/>
                  </a:solidFill>
                  <a:latin typeface="Anonymous Pro"/>
                </a:rPr>
                <a:t>La solución se construye a partir del modelamiento de diagramas para asegurar que la aplicación brinde lo necesario para los usuarios</a:t>
              </a:r>
              <a:endParaRPr lang="es-CO" sz="3000" spc="30">
                <a:solidFill>
                  <a:srgbClr val="2D1674"/>
                </a:solidFill>
                <a:latin typeface="Anonymous Pro"/>
                <a:ea typeface="Anonymous Pr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6699" y="8177271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716973" y="538379"/>
            <a:ext cx="6431719" cy="124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s-CO" sz="6000" spc="480">
                <a:latin typeface="Anonymous Pro"/>
              </a:rPr>
              <a:t>Diagrama de Clases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6699" y="8177271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pic>
        <p:nvPicPr>
          <p:cNvPr id="11" name="Imagen 12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4063C77-102C-4FA5-B8B6-8FF44B6A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64" y="1462088"/>
            <a:ext cx="13593906" cy="89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9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92981"/>
            <a:ext cx="6431719" cy="65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s-CO" sz="6000" spc="480">
                <a:latin typeface="Anonymous Pro"/>
              </a:rPr>
              <a:t>Casos de uso</a:t>
            </a:r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816699" y="8177271"/>
            <a:ext cx="2216258" cy="2863175"/>
            <a:chOff x="0" y="0"/>
            <a:chExt cx="4842510" cy="6256020"/>
          </a:xfrm>
        </p:grpSpPr>
        <p:sp>
          <p:nvSpPr>
            <p:cNvPr id="9" name="Freeform 9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2D1674"/>
            </a:solidFill>
          </p:spPr>
        </p:sp>
      </p:grpSp>
      <p:pic>
        <p:nvPicPr>
          <p:cNvPr id="10" name="Imagen 10">
            <a:extLst>
              <a:ext uri="{FF2B5EF4-FFF2-40B4-BE49-F238E27FC236}">
                <a16:creationId xmlns:a16="http://schemas.microsoft.com/office/drawing/2014/main" id="{00B331F1-4450-4EC3-B4F7-55D75112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81" y="1803689"/>
            <a:ext cx="10670597" cy="81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8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77D36FDC3CD64D81F9BDDA92AFCA0F" ma:contentTypeVersion="2" ma:contentTypeDescription="Create a new document." ma:contentTypeScope="" ma:versionID="e6fd637bd0e8ea161390d8c5db54a636">
  <xsd:schema xmlns:xsd="http://www.w3.org/2001/XMLSchema" xmlns:xs="http://www.w3.org/2001/XMLSchema" xmlns:p="http://schemas.microsoft.com/office/2006/metadata/properties" xmlns:ns2="20b6535c-481e-4423-8e23-5801d044afbb" targetNamespace="http://schemas.microsoft.com/office/2006/metadata/properties" ma:root="true" ma:fieldsID="6040f604847d9e7651463e8cd71b2ab7" ns2:_="">
    <xsd:import namespace="20b6535c-481e-4423-8e23-5801d044af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b6535c-481e-4423-8e23-5801d044af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DA8D6E-61F8-4951-8253-36734B422263}">
  <ds:schemaRefs>
    <ds:schemaRef ds:uri="20b6535c-481e-4423-8e23-5801d044af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4AF76B-3614-4929-83EE-65A2F792D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63E00C-8B24-48DD-840B-05D97A9D7501}">
  <ds:schemaRefs>
    <ds:schemaRef ds:uri="20b6535c-481e-4423-8e23-5801d044af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revision>1</cp:revision>
  <dcterms:created xsi:type="dcterms:W3CDTF">2006-08-16T00:00:00Z</dcterms:created>
  <dcterms:modified xsi:type="dcterms:W3CDTF">2020-08-19T03:18:09Z</dcterms:modified>
  <dc:identifier>DAEE_ahQHNs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0x010100CE77D36FDC3CD64D81F9BDDA92AFCA0F</vt:lpwstr>
  </property>
</Properties>
</file>